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2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3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4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  <p:sldMasterId id="2147483722" r:id="rId3"/>
  </p:sldMasterIdLst>
  <p:notesMasterIdLst>
    <p:notesMasterId r:id="rId46"/>
  </p:notesMasterIdLst>
  <p:handoutMasterIdLst>
    <p:handoutMasterId r:id="rId47"/>
  </p:handoutMasterIdLst>
  <p:sldIdLst>
    <p:sldId id="300" r:id="rId4"/>
    <p:sldId id="440" r:id="rId5"/>
    <p:sldId id="442" r:id="rId6"/>
    <p:sldId id="441" r:id="rId7"/>
    <p:sldId id="380" r:id="rId8"/>
    <p:sldId id="392" r:id="rId9"/>
    <p:sldId id="390" r:id="rId10"/>
    <p:sldId id="393" r:id="rId11"/>
    <p:sldId id="391" r:id="rId12"/>
    <p:sldId id="434" r:id="rId13"/>
    <p:sldId id="378" r:id="rId14"/>
    <p:sldId id="396" r:id="rId15"/>
    <p:sldId id="398" r:id="rId16"/>
    <p:sldId id="399" r:id="rId17"/>
    <p:sldId id="424" r:id="rId18"/>
    <p:sldId id="402" r:id="rId19"/>
    <p:sldId id="400" r:id="rId20"/>
    <p:sldId id="401" r:id="rId21"/>
    <p:sldId id="423" r:id="rId22"/>
    <p:sldId id="403" r:id="rId23"/>
    <p:sldId id="404" r:id="rId24"/>
    <p:sldId id="405" r:id="rId25"/>
    <p:sldId id="431" r:id="rId26"/>
    <p:sldId id="429" r:id="rId27"/>
    <p:sldId id="407" r:id="rId28"/>
    <p:sldId id="408" r:id="rId29"/>
    <p:sldId id="409" r:id="rId30"/>
    <p:sldId id="418" r:id="rId31"/>
    <p:sldId id="411" r:id="rId32"/>
    <p:sldId id="412" r:id="rId33"/>
    <p:sldId id="413" r:id="rId34"/>
    <p:sldId id="436" r:id="rId35"/>
    <p:sldId id="439" r:id="rId36"/>
    <p:sldId id="437" r:id="rId37"/>
    <p:sldId id="438" r:id="rId38"/>
    <p:sldId id="415" r:id="rId39"/>
    <p:sldId id="417" r:id="rId40"/>
    <p:sldId id="427" r:id="rId41"/>
    <p:sldId id="428" r:id="rId42"/>
    <p:sldId id="425" r:id="rId43"/>
    <p:sldId id="432" r:id="rId44"/>
    <p:sldId id="435" r:id="rId45"/>
  </p:sldIdLst>
  <p:sldSz cx="9144000" cy="5143500" type="screen16x9"/>
  <p:notesSz cx="6858000" cy="9144000"/>
  <p:custDataLst>
    <p:tags r:id="rId4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clrMru>
    <a:srgbClr val="FFFFCC"/>
    <a:srgbClr val="00CC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54" autoAdjust="0"/>
    <p:restoredTop sz="94669"/>
  </p:normalViewPr>
  <p:slideViewPr>
    <p:cSldViewPr>
      <p:cViewPr varScale="1">
        <p:scale>
          <a:sx n="146" d="100"/>
          <a:sy n="146" d="100"/>
        </p:scale>
        <p:origin x="280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ags" Target="tags/tag1.xml"/><Relationship Id="rId8" Type="http://schemas.openxmlformats.org/officeDocument/2006/relationships/slide" Target="slides/slide5.xml"/><Relationship Id="rId51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A2F7B-37AB-E64A-BDC2-BD96FF957116}" type="datetimeFigureOut">
              <a:rPr lang="en-US" smtClean="0"/>
              <a:t>2/20/24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A5EBE8-F4B4-1840-AEB3-DB83FC3EE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65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600" units="cm"/>
        </inkml:traceFormat>
        <inkml:channelProperties>
          <inkml:channelProperty channel="X" name="resolution" value="28.34995" units="1/cm"/>
          <inkml:channelProperty channel="Y" name="resolution" value="28.36879" units="1/cm"/>
        </inkml:channelProperties>
      </inkml:inkSource>
      <inkml:timestamp xml:id="ts0" timeString="2010-11-03T01:15:33.9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4723 1509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600" units="cm"/>
        </inkml:traceFormat>
        <inkml:channelProperties>
          <inkml:channelProperty channel="X" name="resolution" value="28.34995" units="1/cm"/>
          <inkml:channelProperty channel="Y" name="resolution" value="28.36879" units="1/cm"/>
        </inkml:channelProperties>
      </inkml:inkSource>
      <inkml:timestamp xml:id="ts0" timeString="2010-11-03T01:15:33.9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4723 1509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600" units="cm"/>
        </inkml:traceFormat>
        <inkml:channelProperties>
          <inkml:channelProperty channel="X" name="resolution" value="28.34995" units="1/cm"/>
          <inkml:channelProperty channel="Y" name="resolution" value="28.36879" units="1/cm"/>
        </inkml:channelProperties>
      </inkml:inkSource>
      <inkml:timestamp xml:id="ts0" timeString="2010-11-03T01:15:33.9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4723 1509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600" units="cm"/>
        </inkml:traceFormat>
        <inkml:channelProperties>
          <inkml:channelProperty channel="X" name="resolution" value="28.34995" units="1/cm"/>
          <inkml:channelProperty channel="Y" name="resolution" value="28.36879" units="1/cm"/>
        </inkml:channelProperties>
      </inkml:inkSource>
      <inkml:timestamp xml:id="ts0" timeString="2010-11-03T01:15:33.9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4723 1509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139.8042" units="1/in"/>
          <inkml:channelProperty channel="Y" name="resolution" value="4978.27393" units="1/in"/>
          <inkml:channelProperty channel="F" name="resolution" value="0" units="1/dev"/>
        </inkml:channelProperties>
      </inkml:inkSource>
      <inkml:timestamp xml:id="ts0" timeString="2012-04-19T03:57:08.516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FF00"/>
    </inkml:brush>
    <inkml:brush xml:id="br3">
      <inkml:brushProperty name="width" value="0.05292" units="cm"/>
      <inkml:brushProperty name="height" value="0.05292" units="cm"/>
      <inkml:brushProperty name="color" value="#A0A0A0"/>
    </inkml:brush>
  </inkml:definitions>
  <inkml:trace contextRef="#ctx0" brushRef="#br0">7840 4065 1665,'0'0'1377,"0"0"930,0 0-354,0 0 450,0 0-321,0 0-673,0 0-480,0 0 256,0 0 64,0 0-192,0 19-128,0 1-128,0-20-129,0 20 129,0-1-128,0 1-65,0 0-159,-19 20 31,19-20-223,0 0 63,0 19 32,0-19-128,0 21-31,0-2 63,0-19-96,0 19 0,0 2-32,0-22 0,0 21-64,0-21 33,0 21 31,0-21 0,0 22 0,0-21-96,0 19 32,0-19 96,0 19-128,0 2 32,0-22 0,0 21-32,0-1 128,0-19-352,-20 1 288,20 18-32,0-19 129,0 0-97,0 19 64,0-18-96,0 18 0,0 1 0,0-21-64,0 21 32,-20-19 64,20-2-96,0 21 192,0-21-256,0 1 224,0 19-31,0-17 31,-20 17-64,20 0-32,0-19-32,0 21 0,0-22 32,0 1-32,0-20-64,0 0 32,0 20 0,0-20 0,0 0-160,0 0-64,0 0-577,0 0-737,0 0-1344,0-20-1539,20 0-11498</inkml:trace>
  <inkml:trace contextRef="#ctx0" brushRef="#br0" timeOffset="1057.58">8456 4204 4548,'0'0'1794,"0"0"1697,0 0-1569,0 0-385,0 0 161,0 0-289,0 0-320,20 0-160,-20 0-128,20 0-129,0 0-95,-20 0-97,19 0-159,1 0-129,-20 0 0,20 0-64,0-21 0,-20 21 0,20 0-32,-20 0 1,0-20-1,20 20 32,-20-20-192,19 20 160,-19-19-64,0 19-32,20-20 64,-20 0-32,0 20 64,0 0-64,0-19-64,0 19 224,-20 0-224,20 0 160,0 0-192,-19 0 160,19 0-32,-20 0-32,0 0-32,0 0 0,0 0 161,0 19-1,1-19-32,-1 20 96,0 0 32,0-1-128,-1 1 33,3 0-33,-2 1 32,-1-2 0,21 1-128,-20 19 128,20-19-64,0 0 64,20-1 33,-20-19-33,21 22 0,-1-3-64,19-19-96,-19 0 96,20 0 32,-21 0-160,21 0-192,-20 0-32,0-19-257,0 19-159,-1 0-289,-19 0-128,0 0-161,0 0-511,0 0-641,0 0-1442,0 0-5861</inkml:trace>
  <inkml:trace contextRef="#ctx0" brushRef="#br0" timeOffset="1593.75">8079 4481 7591,'0'21'2146,"0"-21"833,0 0-1922,0 0 1089,20 0 32,0 0-257,19 0-159,21 0-192,19 0-65,-20-21-320,20 21-320,2-20-64,-2 20-257,-20-20-95,1 20-129,-1 0-64,-18 0-128,-3 0-64,-17 0-32,-1 0-224,-20 0-448,20 0-449,-20 0-1218,0 0-1792,0 0-7913</inkml:trace>
  <inkml:trace contextRef="#ctx0" brushRef="#br0" timeOffset="3215.82">8318 4858 864,'0'0'3812,"0"0"-1570,0 0 609,0 0-1154,0 0-127,0 0-481,0 0-288,0 0 95,0 20-31,0 0-32,0-20-32,0 19 192,0 1-385,0 0 193,0 21-128,0-22-129,0 21-63,0-21-225,-21 22-96,21-21 0,0 19-64,0 0 0,0-19-96,0 21 97,0-22-33,0 1-32,0 0 32,0-1-32,0 1 64,0-20-64,0 0 96,0 0-64,0 0 192,0 0-96,0 0-96,-20-20-64,20 1 33,0-1 31,0 0-64,0 1 0,-20-2 0,20-19 96,0 21-128,0-21 32,0 21 32,0-22-32,0 21 0,0-19 0,20 19 32,-20 1-64,0-22 32,0 21 0,0 0 32,20 1-64,-20-1 32,0 0-289,0 1 738,21 19-353,-21-20-96,18-1 0,-18 1 0,20 20-32,0-19 0,-20 19 96,21 0-128,-21 0 96,20-20 64,-20 20-160,18 0 128,-18 20-64,21-20 128,-21 0-160,20 19 128,-20 1-32,0-20 0,20 21-32,-20-1 96,0-1-64,0 1 1,0 0-194,-20-1 386,20 1-417,0 0 192,-20 1 128,20-1-224,-21-20 128,21 19 32,-18-19-64,-2 20 0,20-20 64,-21 0-32,1 20-64,20-20 64,-20 0-32,2 0 0,-3 0 0,21 0-32,-20 0 0,20 0 32,-20 0-32,0 0 0,1-20 64,19 20-32,-20 0-32,0 0 32,20-20-32,-20 20 96,20-19-64,-20-1 32,20-1 1,-19 21-65,19-20 64,-20 0-64,20 1 64,0-1-385,0 0 834,0 1-513,0-1-64,20-1 64,-20 1-385,0 20-575,19 0-706,-19 0-961,20 0-2690</inkml:trace>
  <inkml:trace contextRef="#ctx0" brushRef="#br0" timeOffset="3702.14">8694 4739 8359,'-20'-20'1890,"20"20"1473,0 0-1537,-20 0 192,20 20-513,0 0-416,-19-1-192,-1 1 96,20 21 64,-20-2-160,0 20-128,0 2 128,0-22-545,20 20-128,0-18-64,0 18-128,0-40 65,0 21-258,20-19-95,0-2-288,-20 1-545,20-20-641,0 0-224,-20-20-1089,20 1-1505</inkml:trace>
  <inkml:trace contextRef="#ctx0" brushRef="#br0" timeOffset="4128.89">8773 4978 7623,'0'-41'2114,"0"41"1409,0 0-961,0 0-383,0 0-386,0 20-608,0 1-320,-20 18-384,2-19 480,18 19-513,-21-19-160,21 21-160,-20-22-96,20-19 32,0 20 1,0-20 95,0 0-32,0-20-224,0 20-32,0-19 128,0-22-64,0 21-65,0-19 1,0 19-64,20 1 128,1-22-192,-21 21 192,18 20-32,-18-20 32,20 20 96,-20 0 32,21 20 64,-1 0 0,-20 1 0,20-1-64,-2-1 0,-18-19-32,21 20-32,-21 0 0,20-1-256,0-19-449,-20 0-576,20 0-417,-20 0-960,19 0-1506,-19 0-8040</inkml:trace>
  <inkml:trace contextRef="#ctx0" brushRef="#br0" timeOffset="4375">9032 4819 10313,'0'0'1570,"0"0"1761,0 0-1922,0 0-63,0 20-33,0 19-480,-20-19-353,20 19 289,0-19-449,0 21 96,0-22-255,-20 21-161,20-21-32,0 1-257,0 1-383,0-21-225,0 0-673,0 20-928,0-20-865,0 0-3716</inkml:trace>
  <inkml:trace contextRef="#ctx0" brushRef="#br0" timeOffset="4686.52">9190 4639 1089,'21'-19'10441,"-1"19"-8615,-20 19 1153,18 2-1602,-18-1 129,20 19 127,1 20-320,-21 2-95,20-22-322,-20 20-127,0 2-384,-20-2-1,20 1-64,-21-1-128,1-20-95,2 1-1,-2 0-64,-1-20-160,1 0-353,20-1-672,-20-19-929,20 0-1217,0-19-3684</inkml:trace>
  <inkml:trace contextRef="#ctx0" brushRef="#br0" timeOffset="5208">9727 4620 11402,'0'0'1634,"0"0"2145,20 0-1697,-20 0-96,19 0-64,1 0-449,0 0-287,20 0-225,-21 0-97,21 0-351,0 0-97,-1-20 1,2 20-257,-3 0 32,3 0-64,-21 0-64,18 0 96,-17 0-96,-1 0-32,-20-20-32,20 20-352,-20 0-641,0 0-833,0 0-1761,0 0-4837</inkml:trace>
  <inkml:trace contextRef="#ctx0" brushRef="#br0" timeOffset="6700.19">11017 4143 7431,'0'0'1249,"0"0"1217,0 0-160,0 0-544,0 20 64,0 0-353,20 20-288,-20-20-128,0 19-64,0-19-320,0 19-289,0-17-192,0-3-32,0 1-31,0 0-97,0-20-225,0 19-383,0-19-705,0 0-865,0 0-833,20 0-577,-20 0-5796</inkml:trace>
  <inkml:trace contextRef="#ctx0" brushRef="#br0" timeOffset="7041.01">11375 4084 8007,'18'-19'3235,"-18"19"-865,0 0 705,-18 0-1569,18 0-481,-20 19-225,0 1-415,-21 19 95,23-19-95,-3 0-65,-19 20-64,20-20 0,0 0-127,20-1 63,-19-19 96,19 0-96,0 20-96,0-20-96,0 0 32,0 0 32,19 0 129,-19 0-97,20 20 0,0-20-64,0 19 0,21-19 0,-23 22-32,2-22 96,1 19-384,-1-19-385,0 0-544,-20 0-545,18 0-1313,-18 0-2562</inkml:trace>
  <inkml:trace contextRef="#ctx0" brushRef="#br0" timeOffset="7474.6">10877 4541 10922,'-18'0'1249,"18"20"1954,0-20-961,0 0-1153,0 0 673,38 0 32,3 0-385,18 0-192,1 0-192,19-20-192,0 20-64,-18 0-129,18 0-95,-41 0-129,3 0-320,-1 0 32,-21-20-64,21 20-128,-40 0-352,20 0-449,-20 0-576,0 0-673,0 20-1185,-20-20-4581</inkml:trace>
  <inkml:trace contextRef="#ctx0" brushRef="#br0" timeOffset="8446.28">11175 5017 6982,'0'0'2402,"0"-19"1,0 19 159,-19 0-1217,19 0 129,-20 0-353,0 0-513,20 19 33,-20 1 128,0 0 160,-19-1-1,19 1-95,0 21-128,-19-22-193,19 21-191,-1-1-97,21-19-192,0 1 128,0-2-224,0-19 32,0 20 32,21-20 32,-1 0-32,-2 0-160,3-20 64,-1 1-160,20 19-65,-21-21 161,21-19-256,-20 21 320,19-21 0,-19 1 128,0-2-32,0 2-32,0 0 64,1-2-64,-3 1 64,2 1-289,1 0 674,-21-2-321,20 2-128,0-1 64,-20 21 96,0-1-160,0 20 160,0-20-128,0 20 160,0 0-32,0 0 129,0 20-289,-20 19 128,0 1-32,-1-1 160,1 21 64,2-1-96,-3 2 257,-19-2-321,20 0 128,20 1-96,-20-20-192,20-1 0,0-19 32,20 1-929,0-21-672,-20 19-833,20-19-2339</inkml:trace>
  <inkml:trace contextRef="#ctx0" brushRef="#br0" timeOffset="12755.84">11950 3885 4163,'0'0'1666,"0"21"-353,0-21 1794,0 20-833,0-1 97,0 21-321,0-1-385,0 41-256,0-21-127,0 41-321,20-22-225,-20 42-351,0-20-161,19 19-128,-19-21 64,-19 22-128,19-20 64,0-22-224,-20-17 256,20-2 321,-20-20-33,20 2-192,-20-22-64,20 1-128,0-20-96,0 0-448,0-20-673,0 20-801,0-40-1313,20 20-5958</inkml:trace>
  <inkml:trace contextRef="#ctx0" brushRef="#br0" timeOffset="13392.57">12387 4441 10217,'0'0'2178,"0"0"192,0 0 353,0 0-737,19 20-96,21-20-353,-20 0-448,19 0-288,1 0-289,1 0-223,-3-20-129,3 20-64,-3 0 32,-17 0-352,-21 0-257,20 0-191,-20 0-641,0 0-353,-20 0-768,20 20-1346,-21-20-3587</inkml:trace>
  <inkml:trace contextRef="#ctx0" brushRef="#br0" timeOffset="13574.21">12426 4580 11370,'0'20'3299,"0"0"-1024,0-20 383,0 0-1056,20 0 95,0 0-416,0 19-448,19-19-480,-19-19-65,21 19-288,-3 0-128,-17 0-1218,-1 0-1889,0-20-7655</inkml:trace>
  <inkml:trace contextRef="#ctx0" brushRef="#br0" timeOffset="14284.17">13796 4104 7815,'0'-20'1377,"0"20"1890,0 0-928,21 0-514,-21 0-127,0 0-513,0 20-192,0 0-96,0 19 64,0 2-129,0-22-191,-21 21-353,21-1-192,0-19 1,0 21-226,0-22-255,0-19-609,0 20-448,0 0-769,0-20-1218,-20 0-2049</inkml:trace>
  <inkml:trace contextRef="#ctx0" brushRef="#br0" timeOffset="14544.92">13517 4422 2178,'0'0'11530,"0"0"-9992,0 0 1505,21 19-1153,19-19 160,-1 0-385,1 0-544,19 0-352,-19 0-128,21 20-65,-2-20-224,-1 0-159,-17 0-129,-1 0 32,-1-20-417,1 20-287,-20 0-609,-20 0-1410,19 0-1441,-19 0-6726</inkml:trace>
  <inkml:trace contextRef="#ctx0" brushRef="#br0" timeOffset="15478.51">13418 5037 7527,'20'-20'1633,"-20"1"1378,0 19-1666,0-20 97,0 20-161,-20 0-480,20 0-257,-18 0-31,18 20 127,-21-1 129,1 1 32,0 0 128,-19 19-33,19-18-191,0 18-288,0 1-65,0-21-128,20 1-64,0 0-160,0 1 96,0-21-96,0 0 32,20 0-64,0 0-64,0 0-96,0-21-96,-1 21 32,1-20-289,20-19 161,-19 19 63,-3 0 65,2-19 160,1-2 32,19 2 64,-22 0 0,3-2 0,-1 1-288,0-19 736,-20 40-480,20-22 64,-20 21 64,0 20-128,0 0 224,0 0 193,0 0-97,-20 20-96,0 1 96,0 18-31,-1 1 95,3-1-224,-2 2 321,0-2-481,20 1 192,-21-1 32,21 2-160,0-22-32,0 1 0,0 0-481,0-20-640,21 19-897,-1-19-1729,-20 0-5542</inkml:trace>
  <inkml:trace contextRef="#ctx0" brushRef="#br0" timeOffset="15797.84">13716 5096 14029,'20'0'2050,"-20"-20"1473,0 20-1473,0 0-224,0 0-65,0 0-543,0 0-546,0 0 193,0 20 64,0-20-353,-20 0-287,20 0-129,0 0-128,-19-20-320,19 20-962,0 0-2049,19 0-5413</inkml:trace>
  <inkml:trace contextRef="#ctx0" brushRef="#br0" timeOffset="17050.78">14214 4937 2722,'18'-20'4260,"-18"20"-1249,0-19-320,0 19-706,0 0-383,0 0-449,0 0-673,0 0-63,0 0 95,0 19 33,0 1 63,0 0-127,0 21 127,0-22 161,0 21-192,0-21-97,0 22-192,0-2-95,0-19-97,0 19-32,0-19 96,0 0-128,0 1 0,0-21 0,0 19 0,0-19 0,0 0-32,0 0 128,0 0-64,0-19-32,0-2-32,0 1 32,-18 0-32,18 1 0,0-21 32,0 21 0,0-1-64,0-21-32,0 22 160,0-1-64,0-19-128,0 19-64,0-1 384,0 1-192,18 0-32,-18-19-320,0 19 961,20 1-577,0-1-64,-20-1 0,21 21 0,-1-20-128,-2 20 256,-18-19-32,21 19-192,-21 0 96,20 0 0,-20 0 0,20 0-128,-20 19 320,0-19-192,20 20 192,-20 1-192,0-1 0,0-1 192,0 1-96,0 0-64,-20-1-64,20 1-96,-20 0 128,20 1 96,-20-21-64,-1 20 0,3-1-32,-2-19 64,-1 20-128,-19-20 160,22 0-96,-3 0 0,1 0 97,0 0-97,0 0 32,1-20 96,19 20 0,-20-19-32,20-1 96,0-1-64,0 1-160,20 0 32,-20 1-416,0-21 928,-20 21-672,20 19 0,0-20-192,0 20-257,0 0-544,0 0-1217,0 0-1666,0 0-10314</inkml:trace>
  <inkml:trace contextRef="#ctx0" brushRef="#br0" timeOffset="17500">14629 4759 8456,'0'-40'864,"0"40"2500,0 0-1731,0-19-95,0 19 63,0 0-448,-19 0-448,19 19-129,0-19 97,-20 20 96,20 19-1,-20 2 97,0-2-96,0 20-192,1 2-97,-1-2-288,0 0 0,0 1-96,0-1-96,20-19 129,20-19-258,-20-2-319,0 1-385,20-20-736,0 20-609,0-20-1346,-1-20-3554</inkml:trace>
  <inkml:trace contextRef="#ctx0" brushRef="#br0" timeOffset="17941.4">14730 4957 11787,'0'0'1665,"0"0"1538,0 0-1345,0 21-545,-20-1-128,-1-1-160,21 21-416,-20-21 32,0 22-97,20-21-192,-20-1-159,20 1-129,0-20-32,0 0-32,0 0 0,0 0-64,0-20-32,0 1-33,20-1 33,-20-1 64,20 1-160,-20-19 128,20 19-160,-20 1 64,21-1 96,-1-1 32,-20 1 0,18 20 0,-18 0-1,0 0 162,21 20-1,-21-20-32,0 21 128,20-1-256,-20-1 64,0 1-64,20 0 32,-20-20-192,20 19-385,-20-19-736,0 0-673,19 0-1377,-19 0-2531</inkml:trace>
  <inkml:trace contextRef="#ctx0" brushRef="#br0" timeOffset="18180.66">14987 4839 7943,'20'0'4260,"-20"0"-2434,0 19 608,-20 1-1089,0 0 1,20 19-225,-20 2-289,1-21-63,-1 19-64,20 0-289,-20-19-352,20 1 64,0-1-224,0-20-416,0 0-513,0 19-801,0-19-960,0-19-1539</inkml:trace>
  <inkml:trace contextRef="#ctx0" brushRef="#br0" timeOffset="18477.53">15186 4660 13324,'20'0'1794,"0"0"1313,-20 20-1153,18 19-193,-18 1 97,0-1-577,0 21-512,0-20 96,-18 40-545,-2-21-224,0 0 0,-1 1-32,-17-1 0,-3 2-96,21-2-288,-19-20-577,19-19-672,0-1-834,20-19-1857</inkml:trace>
  <inkml:trace contextRef="#ctx0" brushRef="#br0" timeOffset="20539.06">13538 4441 96,'0'0'1985,"0"0"-863,0 0 671,0 0-223,0 0 287,0 0-575,0 0-33,0 0-128,20 0-64,-20 0 32,0 0-96,20 0-160,-20 0-257,0 0-95,20 0-97,-20 0-32,0 0-63,19 0-65,-19 0 32,0 0-32,20 0 97,-20 0-97,20 0-32,0 0 96,-20 0-63,20 0 63,-20 0 32,19 0-192,1 0 96,0 0-31,-20 0 31,20 0-224,-20 0 160,20 0-96,-20 0 0,21 0 32,-3 0 0,-18 0-32,20 0 64,-20 0-31,21 0 95,-1 0 0,-20 0-128,20 0 0,-2 0 96,-18 0-64,21 0-64,-1 0 32,-20 0 32,20 0-96,-20 0 97,20 0-1,-20 0-96,19 0 96,-19 0-64,20 0 64,-20 0 32,20 0-96,-20 0 32,20 0 96,0 0-192,-20 0 32,0 0 0,19 0 32,-19 0 32,0 0-64,20 0 32,-20 0 64,0 0-64,20 0-32,-20 20 129,20-20-97,-20 0 0,21 0 32,-21 0-64,18 0 128,-18 0-64,0 0-32,20 0 0,-20 0 32,20 0-32,-20 0 32,21-20-32,-21 20 0,20 0 0,-20 0 160,18 0-160,-18 0 32,0 0 0,21 0 33,-21 0-65,20 0 0,0 0 128,-20 0-160,20 0 192,-20 0-96,19 0 64,-19 0 32,20 0-63,-20 0-33,0 0-32,20 0 96,-20 0-192,0 0 128,0 0-160,0 0 160,0 0-192,0 0-321,0 0-608,0 0-1665,-20 0-3300</inkml:trace>
  <inkml:trace contextRef="#ctx0" brushRef="#br0" timeOffset="23799.8">16694 4422 6854,'20'-20'1185,"-20"20"2370,0 0-1537,0 0-96,0 0-64,0 0-673,0 0-448,-20 20 32,0-1-33,1-19 33,-21 20-160,20 0 159,-19 1-191,-1-2-33,20 1-191,-19-20 63,19 20-96,20-20-63,-20 0-129,20 0-64,20 0-64,-20 19 64,20-19 96,-2 0-64,23 20-64,-21-20 128,19 20-128,-19-1 32,0-19 0,20 0-96,-21 21 0,1-21-160,-20 0-224,20 0-321,-20 0-576,20 0-353,-20 0-416,0 20-800,-20-20-1378,20 0-7912</inkml:trace>
  <inkml:trace contextRef="#ctx0" brushRef="#br0" timeOffset="24031.25">16376 4719 13068,'-20'0'1730,"20"0"-193,20 0 801,-20 0-672,20 20 31,21-20-447,-3 0-322,3 0-351,-21 20-97,19-20-191,1 0-129,-20 19-160,19-19-32,-19 0-641,-20 0-960,20 0-1442,0 0-3684</inkml:trace>
  <inkml:trace contextRef="#ctx0" brushRef="#br0" timeOffset="25522.46">17668 4143 7783,'0'-19'2146,"0"19"288,0 0 449,0 0-833,18 0-320,-18 0-930,0 0 65,0 39 0,0-19-96,0 20 160,0-20-193,0 19-63,0 1-161,0-21-319,0 3-97,0-3 0,0 1 0,0 0-128,0-1-224,0-19-577,0 20-545,0-20-511,-18 20-770,18-20-608,0 0-2595</inkml:trace>
  <inkml:trace contextRef="#ctx0" brushRef="#br0" timeOffset="25848.62">17389 4541 928,'0'20'13101,"0"-20"-12076,20 0 2242,0 0-1121,0 0-128,19 0-417,21 0-352,-21 0-448,22 0-64,18 0-96,-20 0-225,1 0-64,-1 0-95,-19 0-161,-1-20 0,1 20-32,-20 0-64,1 0-353,-21 0-319,20 0-866,-20 0-992,0 0-1474,-20 20-13292</inkml:trace>
  <inkml:trace contextRef="#ctx0" brushRef="#br0" timeOffset="26710.93">17350 5037 11659,'0'-20'896,"0"20"1795,0 0-225,0-19-864,0 19-513,0 19-288,0-19-33,0 20 1,0 0 64,20-1-161,-20 1-95,0 21-129,19-22-191,-19 1-97,20 0-32,-20-1-96,0-19 64,20 20-96,-20-20 64,0 0 0,0 0-32,0-20-96,0 20-32,20-19 0,-20-1 96,0 0-32,0 1-32,0-22 32,0 21-32,0 1 128,0-21-96,0 21 96,0-1-96,0-1 0,0 1 96,0 0-96,0 20-192,20-19 960,-20-1-576,0 20-31,19-20 127,1 20-64,20-19 96,-20 19 33,19 0-1,22 0 0,-23 0 1,23-20-1,-2 20-32,-19 0-96,-1 0-96,1-21 0,-20 21 65,-1 0-322,1-20 65,-20 20-480,0 0-257,0 0-480,0 0-801,0 0-1410,-20 20-2529</inkml:trace>
  <inkml:trace contextRef="#ctx0" brushRef="#br0" timeOffset="27348.62">17706 5017 11210,'0'0'2050,"0"0"448,0 0 353,0 0-1506,0 0-544,0 20 512,0 0-480,-20-1-128,2 1 192,18 21-193,-20-22-287,-1 1-193,21 19-128,0-19-288,-20-20 576,20 20-288,0-20-64,0 0 225,0 0-161,0-20-96,0 20-64,0-20-64,0 1-65,0-1 65,0 0-96,20-19 32,1 18-128,-21 1 223,20 1 1,-20-1 96,18 20-96,-18 0 128,20 0 64,-20 0-64,21 0 161,-1 20-129,-20-1 32,20 1 32,-20 1-96,19-1 32,1-1-64,-20 1 64,20-20-96,-20 20-32,20-20-256,-20 0-417,0 0-961,20 0-608,-20 0-1153,0 0-3011</inkml:trace>
  <inkml:trace contextRef="#ctx0" brushRef="#br0" timeOffset="27594.72">17984 4957 13036,'-19'0'769,"19"21"1921,0-1-608,-20-1-641,20 21 97,-20-21-225,0 22-384,20-2-352,-20-19 319,20 0-607,0-1-225,0 1-64,-19-20-449,19 0-1280,19 0-1570,-19 0-3684</inkml:trace>
  <inkml:trace contextRef="#ctx0" brushRef="#br0" timeOffset="42651.36">17251 6764 128,'0'0'768,"0"0"97,0 0 256,0 0 225,0 0-129,0 0 224,0 0-96,0 0-224,0 0-256,0 0-96,0 0-289,0 0-31,0 0-129,0 0 96,0 0 129,0 0 160,0 0 127,0 0-31,0 0-96,0 0-129,0 0 1,0 0-65,0 0-127,0 0 63,0 0-63,0 0 95,0 0 65,0 0 31,0 0-159,0 0 31,0 0-288,0 0 32,0 0 0,-21 0-63,21 0-1,0 0 32,0 0 0,0 0 0,0 0 32,0 0 33,0 0-33,21 0 0,-21 0-128,0 0 160,0 0-96,0 0 64,20 0 1,-20 0-65,18 0 0,3 0 0,-21 0 0,20 0-32,0 0 0,0 0-32,-20 0-64,19 0 64,-19 0 129,20 0-225,0 0 96,0 0-32,-20 0 32,20 0 32,-1-20-64,1 20 96,0 0-32,-20 0 0,20 0 32,0 0-128,-1 0 32,1 0 64,-20 0-32,20 0-31,1 0-33,-21 0 64,20 0-32,-2 0-64,-18 0 32,20 0 32,1 0-32,-21 0 64,20 0-32,-20 0 32,20 0-32,-20 0-64,19 0 96,1 0-32,-20 0 0,20 0-32,0 0 0,-20 0 0,20 0 64,-1-20-32,-19 20-32,20 0 64,-20 0-128,20 0 160,-20 0-32,0 0-32,0 0-64,0 0 64,20 0-32,-20 0 0,20 0 192,-20 0-96,19 0 33,-19 0-65,0 0 64,0 0 32,0 0-224,0 0 96,0 0-384,-19 0-898,-1 0-1761,-20 0-4644</inkml:trace>
  <inkml:trace contextRef="#ctx0" brushRef="#br0" timeOffset="49838.86">1349 9762 4067,'0'0'1025,"-20"0"1922,20 0-961,0 0-352,0 0-257,-19 0-352,19 0-256,-20 0-129,20 0 65,0 0-1,-20 0-63,20 0-32,0 0-161,-20 0-64,20 0-31,0 0 31,-21 0-192,3 0 1,18 0 31,-20 0-32,0 0 192,-1 20-127,21-20 63,-20 0 0,2 0-160,-3 19 97,1-19-33,0 0-32,20 20-64,-20-20 32,-19 20-32,19-20-32,0 0-32,0 21-32,1-2 129,-1-19-129,0 20 32,0-20 128,0 20-64,-1-1 64,3-19-192,-2 20 192,-1 0 1,1-1-97,0-19 96,2 21-160,-3-1 128,1 0-224,0-1 256,0 1-320,20-20 224,-19 20-64,-1-1 64,20 3-96,-20-3 32,20-19 32,-20 20-64,20 0 0,-20-1 96,20-19-96,0 20 64,0 0 1,-19-1-1,19 2-96,0-21 160,0 20-128,0 0-32,0-1 160,0-19-128,0 20 160,0 0-64,0-20-160,0 19 224,0-19-224,19 20 160,-19-20-64,0 21 96,20-21-192,-20 20 160,0-20-64,20 19-32,-20-19 96,20 0-31,-20 20-65,20-20 64,-20 20 96,19-20-192,-19 0 160,0 0-160,20 19-32,0-19 224,-20 0-160,20 0 96,-20 0-64,21 0 32,-3 0 0,2 0 32,-20 0-64,20 0-64,1 0 96,-21 0-128,20 0 128,-20 20-96,18-20 32,3 0 0,-21 0 0,20 0 0,-20 0 128,20 0-160,-20 0 0,20 0 96,0 0-96,-20 0-64,19 0 192,-19 0-64,20 0-64,-20 0 32,20 0 128,0 0-288,-20 0 224,20 0-32,-20 0-32,0 0 32,19 0-32,-19 0 97,0 0-97,0 20 96,0-20-32,0 0-32,0 0 32,0 0-288,0 0-385,-19 0-1025,19-20-1537,0 20-3267</inkml:trace>
  <inkml:trace contextRef="#ctx0" brushRef="#br0" timeOffset="51490.23">1229 9901 3171,'0'0'1377,"0"0"1474,0 0-962,21 0-383,-21 0-129,0 0-256,0 0-192,-21 0 64,21 0 0,0 0-256,0 0-65,0 0-31,-18 0-193,18 0-31,-20 0-161,20 0 0,-20 20-96,20-20 0,0 0 1,-21 0 95,21 0-96,-20 0 32,20 0-32,-18 0-32,18 0 1,-21 19-97,1-19 160,0 0 96,20 0-96,-20 0-64,20 0-32,-19 20 0,19-20 161,-20 0-161,20 0 96,-20 0 0,20 0-32,-20 20-32,0-20 1,20 0-33,-19 0-32,-1 0 32,20 0 0,-20 0-96,20 19 32,-20-19-64,20 0 160,-20 0-160,20 0 64,-21 21 32,21-21 0,-18 0-32,18 0 0,0 20-32,-20-20 64,-1 0-32,21 20-32,0-20 0,0 0 0,-20 19 0,20-19 0,0 0 0,-20 20 64,20-20-32,0 20 0,-18-20 0,18 0 0,0 19-32,-21-19 129,21 22-65,0-22-32,-20 0 64,20 19-96,0-19 0,-20 0 64,20 0-32,0 20 0,0-20 32,0 0-64,-20 20 0,20-20 96,0 19-64,0-19 32,-19 0 0,19 20-32,0-20 64,0 20-160,0-20 128,0 0 0,0 19-32,0-19-32,0 0 0,0 21 32,0-21 0,0 0 1,0 0 31,0 20-32,0-20 0,0 0 32,0 20-64,0-20-32,0 0 32,0 19 32,0-19-32,0 0 64,0 0-32,0 20-32,0-20 128,0 0-192,0 0 96,19 0 32,-19 20-32,0-20-32,0 0 0,0 0 32,20 0 0,-20 0 0,0 19 0,20-19 0,-20 0 64,20 0-64,-20 0 64,0 0 0,21 0 1,-3 0-1,-18 0 32,20 0 128,0 0-160,-20 0 32,21 0 0,-21 0-192,0 0 160,20 0-32,-20 0 32,0 0-160,18 0 128,-18 0-31,0 0-33,21 0 0,-21 0 32,0 0 32,0 0-64,0 0 0,0 0 32,0 0 0,20 20 0,-20-20-32,0 0-96,0 0 96,20 0-225,-20 0-511,0 0-449,0 0-833,0 0-929,0 21-2498</inkml:trace>
  <inkml:trace contextRef="#ctx0" brushRef="#br0" timeOffset="52924.8">733 10417 2178,'0'0'1825,"0"0"417,0 0-448,0 0 192,0 0-256,0 0-353,0 0-192,0 0 96,0 0-352,0 0-192,0 0-65,0 0-63,0 0-64,0 0-129,0 0 32,0 0-95,0 0-97,0 0 96,20 0 1,-20 0-161,0 0 96,0 0-32,0 0 1,0 0-97,21 0 32,-21 0-64,0 0 0,0 0-32,0 0 32,0 0-96,0 0 0,0 0 97,0 0-65,0 0-32,20 19 96,-20-19-160,0 0 128,0 0 0,0 0-32,18 0 0,-18 0 0,0 0-32,0 0 64,0 0 32,21 0-96,-21 0 0,0 0 0,0 0-64,0 0 128,0 0-96,0 0 33,20 0-33,-20 0 0,0 0 32,0 0 0,0 0-32,0 0 0,0 0 32,0 0-96,0 0 128,20 0-32,-20 0-32,0 0 32,0 0-32,0 0 0,0 0 0,0 0-32,0 0 192,20 0-288,-20 0 192,0 0-64,0 0-64,0 0 192,0 0-128,0 0-128,20 0 288,-20 0-192,0 0 32,0 0 0,0 0 32,0 0 32,0 0-64,19 0 0,-19 0 0,0 0 64,0 0-32,20 0-64,-20 0 96,0 0-32,0 0-64,0 0 96,0 0 64,0 0 0,0 0-64,0 0 64,20 0-31,-20 0-1,0 0 64,0 0-224,0 0 96,0 0 0,0 0 64,0 0 0,20 0-64,-20 0-64,0 0 32,0 0-96,0 0-128,0 0-129,0 0-223,0 0-513,0 0-801,0 0-1537,0 0-6214</inkml:trace>
  <inkml:trace contextRef="#ctx0" brushRef="#br0" timeOffset="54010.74">952 10318 1985,'0'0'1986,"-20"0"801,20 0-769,0 0-353,0 0-127,0 0-321,0 0-64,0 0 32,0 0-192,0 0-224,0 0-32,-19 0-129,19 0-127,0 0-97,0 0 193,0 0-1,19 0-63,-19 20-33,0-20-192,0 0 161,0 0-129,0 20 32,20-20-127,-20 0-1,0 19 64,20-19 32,-20 20-192,20-20 33,0 20 63,-20-20-160,19 0 32,-19 19 0,20-19-96,0 20-32,-20-20 224,20 0-256,1 21 64,-21-21 64,18 20 32,2-20-64,1 0-32,-21 19 0,20-19-32,-20 0 96,0 20 32,20-20-128,-20 0 64,0 0-64,0 0 129,0 0-130,0 0 66,18 0-1,-18 0 32,0 0-128,0 0 96,0 0 0,0 0-64,0 0 32,0 0 0,0 0 32,0 0 64,0 0-288,0 0 192,0 0 96,0 0 64,0 0-224,0 20 192,0-20-96,0 0 0,0 0-96,-18 0 256,18 0-224,0 0 32,-20 0 0,0 0-32,-1 19 128,21-19-96,-20 0 64,2 20-96,-3-20 32,1 20 64,0-20-32,0 21 32,1-2 64,-21-19-32,20 20 65,0-20-33,20 20 0,-19-20 32,19 19-96,-20-19 64,20 0-160,0 0 32,-20 0-32,20 0 0,0 0-320,0 0-545,0 0-961,0 0-1473,0 20-3524</inkml:trace>
  <inkml:trace contextRef="#ctx0" brushRef="#br0" timeOffset="57723.63">1865 10318 2210,'20'0'4708,"-20"0"-2850,0 0 1633,0 0-1025,0 0-672,0 0-737,0 0-32,0 0 64,0 20-128,0 0-160,0-1-97,0 1-63,-20-20-225,20 20-63,0-1-193,0 1-32,0 1-96,0-21-192,0 20-385,0-20-640,0 19-640,-20-19-385,20 20-1186,0-20-3971</inkml:trace>
  <inkml:trace contextRef="#ctx0" brushRef="#br0" timeOffset="58078.12">1567 10636 10121,'-40'19'1025,"40"-19"1858,-19 0-385,19 20-512,0-20-384,19 0 95,-19 0-127,40 0-161,1 0-352,-3 0-352,23 0-161,-2 0-95,1-20-129,-1 20 0,-18-19 33,-3 19-161,-18 0 0,1 0-256,-1 0 192,-2-21-96,-36 21-96,18 0-256,0 0-449,0 0-801,0 0-1120,0 0-1794</inkml:trace>
  <inkml:trace contextRef="#ctx0" brushRef="#br0" timeOffset="59294.92">1171 11071 2722,'0'-19'2530,"-21"19"898,21 0-1026,0 0-288,0 0-192,0 0-321,-20-20-191,20 20-257,0 0-160,20 0-225,-20 0-127,21 0-193,-21-20 1,20 20-1,-20 0-31,20 0-161,-20 20 0,18-20-128,3 0 64,-1 0-95,0 20-1,0-20 32,-20 19 32,19-19-32,-19 21 32,0-21-32,-19 20-32,19 0-32,-20-20-128,0 19 0,0 1 64,-1-20-64,3 20 96,-2-20-192,0 0 224,-1 19 32,21-19-256,-20 0 224,20 0-160,0 0 0,0 0 160,0 0 32,20 0 96,-20 0-63,21 0 159,19 0-32,-22 0 32,23 0-63,-1 0 31,-21 0 32,1 0-256,0 0 64,0 0 0,0 22-288,-20-22-417,19 0-896,1 0-1346,0 0-2370</inkml:trace>
  <inkml:trace contextRef="#ctx0" brushRef="#br0" timeOffset="60215.82">1687 11151 5188,'20'0'1474,"-20"-19"2305,0 19-1633,0 0-384,20-20-353,-20 20-352,0 0-352,0 0 0,-20-20-193,20 20 1,-20 0-161,20 0 161,-20 20-129,-1-20 289,21 0-193,-20 20 65,2-20-97,-2 19 96,-21 1-63,21-20-129,1 20-31,-21-1-33,20 3-128,0-3 0,1-19-32,19 20-160,0-20 128,-20 20-160,40-20 160,-20 0-96,19 0-32,1 0 64,0 0-128,0 0 0,0 0 32,-1-20 32,1 20-32,0-20 32,1 20-32,17-19 128,-18-3 32,1 3-224,19-1 96,-20 0 96,-1-19-96,21 19 160,-20-1-192,0-18 128,-1 19-64,-19-19 0,20 19 96,-20 1-128,20-2 32,-20 1 32,0 0-32,0 1 32,20 19-32,-20 0 64,-20 0-192,20 19 96,0 1 64,-20 0-32,20 1 32,-20 18 96,1-19-64,19 19 96,-20 0-31,0 2-33,20-21-64,0-1-64,0 1 64,0 0-96,0-1-353,0-19-608,0 22-768,0-22-642,0 19-1376,0-19-3300</inkml:trace>
  <inkml:trace contextRef="#ctx0" brushRef="#br0" timeOffset="60896.48">1964 10834 9096,'0'-20'1858,"0"20"1345,0 0-320,0 0-994,0 0-351,0-19-449,0 19-256,20 0-321,-20 0 129,21 0-225,-21 0-96,20 0-63,-2 0-33,-18 19-96,21-19 64,-21 20-96,0-20 97,0 20-33,0-20 0,0 19 0,0-19-32,-21 20-96,3 0 0,-2 1-32,-1-2 32,21-19-64,-20 20 64,20-20-64,0 0-64,0 0 160,0 0 64,20 0 225,-20 0-65,21 0 32,-1 0-160,19-20 32,-19 20-63,0 0-33,0 0 32,-1 0-160,-19 0 32,20 0-449,-20 0-960,0 0-1538,20 20-2658</inkml:trace>
  <inkml:trace contextRef="#ctx0" brushRef="#br0" timeOffset="63070.31">2539 10655 10089,'0'0'1666,"0"0"1216,0 0-511,0 0-321,21 0-289,-21 20-63,20-20-513,0 0-256,20 0-160,-21 0-225,1 0-63,0 0-193,0 0-128,-20 0-32,20-20-64,-1 20-160,-19 0-737,20-19-1025,0 19-1537,-20 0-3683</inkml:trace>
  <inkml:trace contextRef="#ctx0" brushRef="#br0" timeOffset="63635.74">3195 10397 8327,'20'-20'2114,"-20"20"1089,0 0-1089,0 0-352,0 0-385,0 0-576,0 0-224,0 20 63,0 0 193,0 19-96,-20-18-33,20 18-447,0-19 63,0 0-288,0 19-64,-20-19-160,20-20-577,0 21-544,0-2-769,0-19-1666,-20 20-4612</inkml:trace>
  <inkml:trace contextRef="#ctx0" brushRef="#br0" timeOffset="63932.61">2938 10714 12780,'0'0'1921,"18"0"610,3 0-321,-1 0-448,20 0-97,-21 0-512,21 0-256,0 0-256,19-19-97,-18 19-191,17-20-97,-17 20-96,-2-20-96,-19 1-32,20-2-64,-40 21 0,20-20-384,-20 20-545,0 0-673,0 0-800,0 20-1378,0-20-6053</inkml:trace>
  <inkml:trace contextRef="#ctx0" brushRef="#br0" timeOffset="64692.38">2877 11052 11979,'0'-20'608,"-20"20"2147,20 0-641,0 0-1153,0 20-64,0-1-225,20 2-63,-20-1-129,0 0 33,21-1-257,-21-19-128,20 20-96,-20-20 96,0 20-63,20-20 95,-20 0-128,0 0 0,0-20-128,0 20-65,0 0-95,0-20 0,0 1 160,0 19-32,0-20 64,0 0 64,0-1 32,-20 2 64,20-1-96,0 20 160,0-20 128,0 1-31,0 19 127,0-20-128,20 20 96,-2-20 257,3 1-161,19 19 1,-1-21 95,1 21-223,0-20 63,-1 20-128,1-20-64,-1 20 33,-19 0-65,0 0 0,1-19-64,-21 19-32,20 0-32,-20 0-192,0 0-481,18 0-576,-18 0-897,0 0-544,0 0-2499</inkml:trace>
  <inkml:trace contextRef="#ctx0" brushRef="#br0" timeOffset="65213.86">3116 11052 6918,'0'0'6406,"0"0"-4836,0 0 1056,-20 19-1281,20 2-256,0-1-128,0 0-224,-20-1-321,20 1-63,0 0-97,0-20-224,0 19 32,0-19-32,0 0 0,0 0-32,0 0-192,0 0 256,0-19-224,0-1 32,0 0 128,0 1-192,20-1 31,-20 0 129,0-1 32,20 21-96,-20-19 96,20 19 96,-20 0 32,19 0 65,-19 0-1,20 19-32,-20-19 32,20 21-32,-20-21-128,20 20 32,-20-20-32,0 20-96,21-20-320,-21 0-417,0 0-640,0 0-1346,0 0-1601</inkml:trace>
  <inkml:trace contextRef="#ctx0" brushRef="#br0" timeOffset="65438.47">3335 10973 12299,'0'0'1153,"0"0"1217,0 20-320,0-1-768,-20 1-321,20 0-97,0 20-95,-21-20-64,21 0-353,0-1-256,0 1-96,0 0-448,0-20-673,0 0-1762,0 0-5957</inkml:trace>
  <inkml:trace contextRef="#ctx0" brushRef="#br0" timeOffset="67271.48">3851 10575 12908,'0'0'672,"0"0"1570,0 0-608,19 0 0,1 0-257,0 0-320,0 0-352,19 0-161,-19 0-96,20 20-63,-20-20-161,-1 20-128,1-20 64,0 0-64,1 21 129,-21-21-161,20 0 96,-20 0-64,0 0 128,0 0 0,-20 0-96,20 19-63,-21-19 31,1 0-96,0 20 0,-19 0 32,19-20-64,0 19 32,0-19-32,20 20 64,-19-20-32,19 0-161,0 20-31,0-20-384,0 0-545,0 0-545,0 0-896,19 0-2115</inkml:trace>
  <inkml:trace contextRef="#ctx0" brushRef="#br0" timeOffset="67517.57">3950 10873 9609,'0'0'3907,"19"0"-1889,-19-19 801,20 19-1154,0-20-127,0 0-417,19 20-256,-19-19-353,0 19-288,1-20 97,-1 20-161,-2 0-128,-18-21-128,20 21 96,1 0-993,-21 0-1153,20 0-2210</inkml:trace>
  <inkml:trace contextRef="#ctx0" brushRef="#br0" timeOffset="69617.17">4764 10377 4420,'0'0'5893,"0"0"-4227,0 0 1569,0 0-1089,0-19-416,0 19-449,19 0-192,1 0-256,0-20-129,20 20-31,-21 0-257,1 0-31,0 0-33,0 0-192,1 0 0,-3 20-32,-18-20-64,0 19 65,0-19-33,0 0 0,0 20 0,-18-20 0,18 20-64,-21-20-64,1 19 32,0-19-32,0 20-64,1-20 96,19 0-32,0 0 32,0 0-96,0 0 0,0 0 32,0 0 0,19 0 31,1 0 66,0 0-66,-20 21 33,20-21-32,1 20 0,-3-1 64,-18 1 0,0-20 1,0 20 31,0-1-32,0-19 160,-18 20-64,-3-20 0,21 20-64,-20-20 0,-20 0 0,21 0-32,-1 0 0,0 0-64,20-20 0,-20 20-128,20 0-320,0 0-577,0 0-929,0 0-737,0 20-1921,0-20-10409</inkml:trace>
  <inkml:trace contextRef="#ctx0" brushRef="#br0" timeOffset="70000.97">4625 10734 8007,'0'0'5701,"0"0"-3619,0 0 929,20 0-1089,0 0 32,19 0-449,1-20-544,-1 20 0,21 0-256,-1 0-193,2 0-127,-23 0-33,23-19-96,-22 19-31,-19 0-65,0 0-64,0 0-32,0 0-128,-20 0-96,19 0-513,-19 0-640,0 0-897,0 0-1410,-19 0-4580</inkml:trace>
  <inkml:trace contextRef="#ctx0" brushRef="#br0" timeOffset="70957.03">4566 11032 9513,'0'0'1569,"0"-20"1858,0 20-1217,0 0-704,0 20-193,0-20-352,0 20-128,0-1-225,0 2-31,18-1-193,-18 0-96,0-1-95,21 1-1,-21-20 32,0 20 64,20-20-96,-20 19-159,0-19 31,0 0 0,0 0-32,0 0-64,0 0 64,0 0-64,0-19 64,0 19-96,0-20 96,0 20-160,0-20 192,0 1-64,0-1 0,20 0 0,-20-1 0,0-18 0,0 19-32,20 1 64,-20-1-32,0 20 0,19-20 0,-19 20 32,0-19 0,0 19 32,20 0-64,-20-21 96,20 21 0,-20 0 96,20 0 0,0 0 32,-20 0-31,39 0 127,-19 0 192,20-20-31,-21 20-97,21 0 1,1-20-1,-23 20-96,2 0-64,1 0-95,-1-19-1,-20 19 0,20 0-64,-20 0-64,0 0-32,0 0-192,0 0-641,0 0-384,0 19-929,0-19-1250,-20 20-3394</inkml:trace>
  <inkml:trace contextRef="#ctx0" brushRef="#br0" timeOffset="71624.02">4843 11071 11755,'0'-19'1153,"0"19"1826,0 0-1186,-20 0-768,20 19-288,0 2-96,0-1-161,0 0 32,-20-1 161,20 1-96,-20 0-97,20-1-192,0-19-95,-19 22 31,19-22 0,0 0-160,0 0 64,0 0-32,0 0-64,-20 0-96,20-22-160,0 22 128,0-19-96,20-1 32,-20 20-65,0-20 129,19 1 0,-19-1 128,20 20-64,-20-20 32,20 20 0,-20 0 96,0 0 96,20 0 1,0 20 127,-20-20-128,19 20 0,-19-1 0,20-19-95,-20 20 31,0-20-32,20 0 0,-20 0-64,0 20-160,0-20-193,20 0-575,-20 0-482,0 0-415,0 0-674,0 0-479,0 0-1315,0 0-4098</inkml:trace>
  <inkml:trace contextRef="#ctx0" brushRef="#br0" timeOffset="71856.42">5022 11012 10762,'0'0'2242,"0"0"961,0 0-1057,0 20-641,0 0-384,-21-1-160,21 2-256,0-1-64,0 0-97,-20-1-416,20-19-96,0 20 0,0 0-544,0-20-834,0 0-864,0 19-1954,0-19-9641</inkml:trace>
  <inkml:trace contextRef="#ctx0" brushRef="#br0" timeOffset="86681.64">11513 9086 10281,'20'0'673,"-20"0"1825,0 0 129,0 0-1218,-20 0-416,0 0-64,1 21-289,-1-1-31,0-20 96,0 20-1,-19-1 33,19 1-160,0-20-65,-1 20-95,21-20-97,0 0-192,0 0-64,0 19 64,21-19 0,-1 21-64,0-21 32,19 20-64,-19 0 0,0-1-64,0 1-64,-1 0-288,1-20-289,0 19-512,-20-19-416,20 0-449,-20 0-1153,0 0-1922</inkml:trace>
  <inkml:trace contextRef="#ctx0" brushRef="#br0" timeOffset="86877.92">11355 9384 10089,'-20'0'2018,"20"0"1665,0 0-1344,0 0-385,20 0-321,0 21-448,-2-21-384,3 0-289,19 20-127,-20-20-193,-1 0-256,1 19-769,0-19-1665,0 0-4165</inkml:trace>
  <inkml:trace contextRef="#ctx0" brushRef="#br0" timeOffset="87950.19">12367 8849 2081,'0'19'8232,"0"-19"-6886,0 0 1760,0 0-1440,0 0-577,0 0 160,20 0-416,-20-19-160,19 19-225,1 0-96,0-20-31,0 20-33,0-20 0,-1 20-96,1-19 1,0 19-1,-20-21-96,21 1 0,-21 20-32,0-20 96,0 20-224,0-19 64,0 19 0,-21-20-32,21 20 64,-20 0-128,0 0 96,20 0-64,-39 0 128,19 20-96,0-1 0,0 1 0,1 0 128,-21 1 64,20-2 129,0 21 159,20-21-64,0 1-127,0 0 95,20-20 128,20 19-95,-1-19-193,1 0-96,0 0 0,-1 0-96,2 0-256,-3 0-193,3 0-576,-21 0-384,0-19-417,-20 19-992,0 0-1635,0 0-8935</inkml:trace>
  <inkml:trace contextRef="#ctx0" brushRef="#br0" timeOffset="88239.25">12207 9066 15214,'-18'20'1281,"18"-20"929,18 21 160,3-21-640,19 0-192,-1 0-546,21 0-479,19 0-193,-20-21-63,22 21-65,-22-20-128,-1 20-64,3-19 64,-22 19-545,1 0-383,-20 0-354,-20 0-1408,0 19-994,0-19-3746</inkml:trace>
  <inkml:trace contextRef="#ctx0" brushRef="#br0" timeOffset="88855.46">12367 9503 13388,'0'-19'929,"0"19"1473,-20 0 257,20 0-1346,0 19-256,0 1-256,-20 0-257,20 20-63,-20-20 223,20 19-191,-19 1-225,19-19-160,0 18-32,0-19-64,0 0 65,-20-20-1,20 0 96,0 0-96,0-20-160,20 0 96,-20 1-64,0-1-32,0-1 0,19 1 0,1-19 0,-20 19-64,20-19-1,0 18 33,0 21 64,-1-20 64,-19 20 64,20 20 33,0-20 63,0 21 96,-20-2-128,20 1-32,-1 0 32,1-1-128,0 1 0,1 0-64,-21-20-192,20 0-545,-20 0-608,18 0-673,-18 0-736,20 0-1891,-20-20-7302</inkml:trace>
  <inkml:trace contextRef="#ctx0" brushRef="#br0" timeOffset="89043.93">12724 9425 11082,'0'0'2434,"0"0"673,-21 19-608,21 1-1058,-18 0-160,18 19-352,-20 2-160,0-2-129,20-19-223,0 19-321,-21-19-192,21 1-673,0-1-736,0-1-1218,0-19-3683</inkml:trace>
  <inkml:trace contextRef="#ctx0" brushRef="#br0" timeOffset="89992.18">12090 8511 2818,'0'0'1666,"0"-19"1249,0 19-385,0 0-576,0-21-225,0 21-255,0 0-257,0 0-160,0 21 288,-21-2-96,21 1 65,0 19 127,0 22-160,0-2-160,0 41-352,0 18-417,-20 21-159,20 20-193,-20-20 96,0 19 96,0-38-96,1-20 64,19-22 96,0 2 129,-20-40-129,20-1-64,0 0-96,0-18-64,0-1-64,20-20-352,-20-20-289,19 20-192,-19-21-448,0-18-737,0 19-833,0-19-2914</inkml:trace>
  <inkml:trace contextRef="#ctx0" brushRef="#br0" timeOffset="90708.98">13300 9086 13196,'0'0'1954,"0"0"480,0 0 673,19 0-1153,1 0-128,0 0-481,21 0-416,-3 0-128,-17 21-193,19-21 65,-1 0-161,-19 0-320,0 0-95,0 0-1,-20 0-192,0 0-417,0 0-768,0 0-1121,0 0-2851</inkml:trace>
  <inkml:trace contextRef="#ctx0" brushRef="#br0" timeOffset="91548.82">14232 8849 6277,'20'0'5926,"-20"0"-3940,0 0 1409,20-20-1665,-20 20-449,21 0-256,-1 0-384,-2 0-193,3 0-64,-1-20-95,0 20-97,0-19-160,-1 19 64,-19-21 128,20 21-256,-20-20 64,0 0 32,-20 20-64,20-19 96,-19-1-96,-1 20 32,0 0-32,0 0 64,-1 0-64,3 0 0,-2 0 0,-21 20 64,21-1-32,2 1-32,-23 21 193,21-2 319,20 0-31,0-19-97,0 19-96,20-18 1,0-1-129,19 0-32,1-1-128,19-19 0,-18 0-160,-1 0-257,-1 0-448,1 0-608,-20 0-481,-1 0-768,-19 0-1859,0 0-7879</inkml:trace>
  <inkml:trace contextRef="#ctx0" brushRef="#br0" timeOffset="91845.7">14034 9086 14381,'-39'21'1826,"39"-1"1089,0-20-481,39 20-288,1-20-513,19 0-479,22 0-354,-2 0-255,0 0-33,20-20-223,-20 20-97,0-20 0,2 20-160,-43-21-32,3 21-160,-21 0-385,0 0-608,-20 0-512,0 21-1282,-20-21-2530</inkml:trace>
  <inkml:trace contextRef="#ctx0" brushRef="#br0" timeOffset="93281.25">14094 9543 896,'0'0'865,"0"0"-128,0-20 96,0 20 96,0 0 31,0 0 97,0 0 65,0 0 127,0 0 128,0 0-128,0 0 32,0-20-128,0 20 65,0 0-65,0 0-32,20 0-160,-20 0-64,0-19-65,0 19-159,0 0-96,0 19 63,0-19 97,0 0-161,0 20 33,0 0-65,0 1 1,0-2-65,-20 1-31,20 19-33,0-19-192,0 21 65,0-2-129,0-19-32,0 19-64,0-19-32,0 0 64,0 1-32,0 18 0,-20-19-64,20-1 32,0 1-32,0-20 0,0 20 96,0-20-96,0 0 0,0 0 0,0 0 64,0 0-128,0 0 161,0-20-97,0 0 0,0 1 0,0-1-33,0 0 66,0 1-130,0-2 129,0 1-64,0-19 0,-20 19 0,20 0 32,0 1 0,0-22-32,0 21 64,0-19-32,0 19-96,0-19 96,0 18 32,20 1-64,-20-19 32,20 19-32,0 0 32,-1 1 0,1-1 0,0 20 0,0-21-64,1 1 96,-3 20-64,-18 0 96,20 0-64,0 0-128,-20 20 160,0 1-32,0-1 32,0-1-32,0 21 64,0-1-64,-20 2 0,0-22 32,2 21 0,-3-21-96,1 21 64,0-40 64,-19 21-64,-1-21 32,0 0-32,1 0-64,19-21 128,-21 1-64,23 0 0,-2 1 0,0-1 0,20 0 32,0 1-96,0-2 96,20-19-128,-20 21-288,20 19-545,-2-20-576,3 20-898,-1 0-1280,0 0-3108</inkml:trace>
  <inkml:trace contextRef="#ctx0" brushRef="#br0" timeOffset="93671.87">14550 9384 6950,'0'0'8104,"-20"0"-6727,20 0 1346,-19 0-1058,-1 41-63,0-22-33,0 21-416,0-1-256,1 21 64,-1-1-160,0 2-193,20 18-287,-20-40-161,20 21-128,0-20-96,20-21-64,-20 21-481,20-40-320,-20 19-896,0-19-930,20 0-256,-20-19-1729,0-1-9610</inkml:trace>
  <inkml:trace contextRef="#ctx0" brushRef="#br0" timeOffset="94077.14">14590 9603 7078,'20'-20'7559,"-20"20"-5188,0 20 671,-20 0-1088,0-1-576,0 21-161,0-19-448,20 18-1,-19 1-159,-1-1-257,20-19-224,0 1-64,-20-21-64,20 19 96,0-19-96,20-19-96,-20-2 0,0 21-96,20-40 0,-20 21 96,19-1-160,1-19 31,-20 19 33,20-1 0,0 1 64,0 0 0,-20 20 192,19 0-64,-19 0 64,20 20 96,-20 0 32,20 21 64,-20-22 65,20 21 31,-20-21-128,21 1-160,-1-20-64,-20 20-96,0-20-384,18 0-577,-18 0-1057,21 0-1025,-21-20-1954</inkml:trace>
  <inkml:trace contextRef="#ctx0" brushRef="#br0" timeOffset="94301.75">14848 9503 12043,'0'0'1858,"0"20"1249,0 0-801,-19 1-545,19 18-191,-20 0-289,20 1-480,0 1-321,0-2-127,-20-19-225,20 19-64,0-19-288,0 1-513,0-2-736,0-19-673,0 0-1410,0-19-1120</inkml:trace>
  <inkml:trace contextRef="#ctx0" brushRef="#br0" timeOffset="94554.68">15027 9384 15022,'19'0'1601,"1"21"834,-20-1-1,0 19-576,0 20-161,-20-18-448,20 37-320,-19-17-160,-1 18-289,-20 1-95,20-21-385,1-20 64,-1 21 0,0-40-288,20 0-417,-20-20-544,20-20-609,0 20-1185,0-20-2081</inkml:trace>
  <inkml:trace contextRef="#ctx0" brushRef="#br0" timeOffset="95207.03">15384 8492 10121,'20'0'1986,"-20"19"352,0 1 1218,0 0-1186,0 39 128,20 1-640,-20-1-577,0 41-384,0 19-320,0-1-129,-20 22-320,0-1 32,0-20-320,0 20 512,1-39-223,-1-2-65,0 2 160,20-41 160,0 1 1,0-1-97,0-19 0,0 1-96,20-22-160,-20-19 32,0 0-320,0 0-288,20-19-289,-20 19-512,0-22-609,0 3-993,0-1-2915</inkml:trace>
  <inkml:trace contextRef="#ctx0" brushRef="#br0" timeOffset="97197.26">15722 9166 10666,'0'0'2082,"20"0"-65,-20 0 1475,39 0-1282,-19 0-448,20 0-289,-1-19-544,1 19-225,-1 0-351,2 0-161,-1 0-96,-22 0-32,-18 0-288,21 19-353,-21-19-640,0 0-673,0 0-576,0 0-1345,0 0-3172</inkml:trace>
  <inkml:trace contextRef="#ctx0" brushRef="#br0" timeOffset="97421.87">15979 9007 12908,'-20'0'1729,"20"20"257,-18-20 609,18 20-1154,0-1-224,-21 22-288,21-1-352,0-21-65,0 21-192,-20-21-256,20 2 33,0-1-482,0 0-512,0-20-736,20 0-1314,-20 0-2178</inkml:trace>
  <inkml:trace contextRef="#ctx0" brushRef="#br0" timeOffset="97951.17">16396 8451 9032,'0'0'1281,"0"0"1922,0 0-672,0 20-642,0 1-31,-20 18-32,20 20-192,0 2-193,0 17-288,-20 2-512,20 38-33,-19 2-256,-1-1-191,0 20-193,0-19-64,20-22 480,-20-18-256,1-1-128,19-19 192,-20-20-32,20 19-64,0-38-64,0-2-64,0 1-544,0-20-481,20-20-1281,-20 1-1474,19-2-7334</inkml:trace>
  <inkml:trace contextRef="#ctx0" brushRef="#br0" timeOffset="98797.85">16834 8749 10409,'0'0'1698,"20"0"512,-20 0 128,0 0-1057,18 0-288,3 0-416,-1 0-193,0 0-159,19 0-129,-19-20 128,0 20 0,20-19-32,-21-1-160,-19 20 64,20-20-32,-20 20 0,0-19 1,-20-1-1,1 20 32,19-21-64,-20 21 0,-20 0 64,20 0 160,1 0 32,-1 0-160,0 0 161,0 21 159,-1-1-31,3-20 127,-2 19 1,20 21 31,-21-21-191,21 1-65,21 0-128,-1 1-64,-2 18-96,23-39 0,-21 20-96,19-20-384,1 19-481,0-19-801,-1 0-480,-19 0-1441,-20 0-3268</inkml:trace>
  <inkml:trace contextRef="#ctx0" brushRef="#br0" timeOffset="99196.28">16595 9047 14285,'0'0'1441,"0"0"2083,40 0-1250,-20 0-577,19 0 33,40 0-513,-18 0-160,18 0-320,20 0-160,-20 0-193,-19 0-96,-1 0-192,2 0 0,-22 0 0,1 0-64,-20 0-160,-1 0-416,-19 0-385,0 19-576,0-19-1250,-19 20-1601</inkml:trace>
  <inkml:trace contextRef="#ctx0" brushRef="#br0" timeOffset="100419.92">16714 9523 2402,'0'-20'2306,"0"1"833,0 19-32,0 0-1121,0-20-289,0 20-191,0 0-257,0 0-128,0 0-128,0 0-32,0 20-417,20-1 97,-20-19-193,-20 40 65,20-19-33,0-2-95,0 21 63,0-21-192,0 21 1,0-19-1,0 18-64,0-19 0,0 0-96,-20-1 64,20 1-95,0-20-1,0 20 32,0-20-160,0 21 160,0-21-32,0 0-160,0-21 192,0 21-96,0-20 64,0 0-96,0 1 32,0-1-64,0 0 96,0-19-32,0-2 0,0 21-64,0 1 32,0-21 64,20 21-64,-20-22 32,0 21 0,20 1-32,-20-21 0,21 21 0,-21-1 0,18-1-32,-18 21 96,20-20-64,0 1 32,1 19 0,-21 0 0,20-20 0,-2 20-65,-18 0 65,21 0 65,-21 20-65,20-20 0,-20 19 0,20 1 96,-20 1-96,0-1 0,0-1 0,0 1 32,0 0 128,-20-1-192,20 21 32,-20-19 0,-1-2 64,3 1-160,18-20 256,-20 20-224,-1-1 128,1-19-64,0 0 32,2 0-32,-3 0 64,-19 0-96,20 0 32,-19-19 32,19 19-32,0-20 0,0 0-64,1 20 192,19-19-192,0-2 96,0 1-32,0 0-128,0-19-192,0 19-193,0 1-224,0-1 129,0-1 159,0 1 129,-20 20-96,20-19-33,0 19-448,0 0-832,0 19-1026,20-19-2978</inkml:trace>
  <inkml:trace contextRef="#ctx0" brushRef="#br0" timeOffset="100854.49">17230 9325 13805,'-20'-20'1313,"20"20"513,-20 0 384,20 0-705,-20 20-352,20 0 0,-19-1-64,-1 22-192,0-2 64,0 20 0,-19 2-160,19 17-129,0-17-319,0-2-225,20 0-128,0-18 0,20-2-288,0-19-257,0-20-640,-1 19-641,1-38-928,-20 19-1378,20-20-4837</inkml:trace>
  <inkml:trace contextRef="#ctx0" brushRef="#br0" timeOffset="101260.74">17271 9523 14733,'0'0'1506,"0"20"1537,-20 1-833,20 18-577,-21 0-383,1-19-161,0 21-289,20-2-447,-20-19-97,20 0-192,0-1-32,0-19 0,-19 0-160,19 0-32,19-19-128,-19-1 95,0 0 1,20 1 32,-20-1-32,0-21 32,20 21 96,-20 1 32,20-1-129,-20 0 97,21 20 32,-21 0 0,20 0 32,-20 0 32,18 20 0,-18 0 161,21-1-65,-21 1 96,0 0-128,0 1-128,20-1 64,-20-1-320,0-19-449,20 0-1377,-20 0-1473,0-19-5094</inkml:trace>
  <inkml:trace contextRef="#ctx0" brushRef="#br0" timeOffset="101478.51">17469 9464 6438,'0'0'7174,"0"20"-5956,-20-1 1376,20 1-480,-20 21-705,20-2-224,-20-19-352,20 19-416,0-19-321,-20 21-128,20-22-321,0-19-800,0 0-672,0 0-1218,0 0-2370</inkml:trace>
  <inkml:trace contextRef="#ctx0" brushRef="#br0" timeOffset="101739.25">17587 9325 16239,'20'20'1057,"-20"-1"1217,0 1 96,0 21-544,0-2-224,0 0-417,0 22-353,0-2-127,-20 21-224,1-21-257,-21 0-96,20-18 0,0-2-224,1 0-128,-1-39-449,20 20-640,-20-20-929,20-20-1602,0 1-6822</inkml:trace>
  <inkml:trace contextRef="#ctx0" brushRef="#br0" timeOffset="102513.67">17984 9107 1345,'20'0'13741,"0"0"-11723,0-21 1441,21 21-1281,-23 0-608,23 0-193,-1 0-512,-21 21-193,21-21-223,0 0-33,-21 0-160,1 0-160,-20 0 1,20 0-33,-20 0-128,0 0-353,0 0-672,0 0-961,0 0-1697,0 0-12813</inkml:trace>
  <inkml:trace contextRef="#ctx0" brushRef="#br0" timeOffset="104591.79">18878 8631 10217,'0'-41'1954,"19"41"-256,-19 0 1216,0 0-1088,20 0-449,-20 20-191,20 1-386,-20 18-63,0 1 0,0-1-1,0 2-255,0-2-257,0 0-192,0 1 32,0-21-128,0 2-64,0-1-385,0 0-383,0-20-578,0 0-351,0 0-418,21-20-511,-1 20-962,0-20-1697</inkml:trace>
  <inkml:trace contextRef="#ctx0" brushRef="#br0" timeOffset="104852.53">19176 8651 6982,'39'-41'3844,"-39"41"-769,0 0-289,0 0-576,0 0-1057,-19 21-416,-1-1-64,-20 19-1,1-19 1,-1 19 32,-1 2 128,23-22-289,-22 1 129,40 0-321,0-1-192,0 1 0,20-20-32,18 0-63,3 20 31,-1-20-257,-1 0-223,1 0-513,-1 0-480,-19 0-577,0 19-768,-20-19-1539,0 0-7077</inkml:trace>
  <inkml:trace contextRef="#ctx0" brushRef="#br0" timeOffset="105171.87">18759 9127 15150,'20'0'2851,"-1"0"-962,21 0 898,0 0-1089,-1 0-353,22 0-512,-2 0-321,1 0-256,-1 0 1,0 0-161,-19-20-64,1 20-128,-3 0-481,-18 0-576,1 0-1249,-21 0-1250,0 20-3683</inkml:trace>
  <inkml:trace contextRef="#ctx0" brushRef="#br0" timeOffset="106004.88">19037 9603 8456,'0'-20'1153,"0"1"1633,0 19-287,-21 0-962,3 19-256,-2-19-32,0 20-160,-1 0 65,-19-1-97,21 21 0,-1-19-193,0 18-191,0-19-160,20 19-161,-20-19-320,20 0 32,0-20 64,0 21-128,20-21 0,-20 0 0,20 0-224,-20 0 64,20-21-97,0 21 33,-1-20-64,1 0-64,0 1 159,21-1-63,-21-19 64,-2 19-32,23-21-64,-21 2-1,19-1 257,-19 0-256,0 20 192,0-19-64,0-1 96,-20 21-96,19-1 95,1-1 65,-20 1 0,0 1-32,0 19 64,0 0 0,0 0 65,-20 0-33,20 19 224,-19-19 192,-1 41 33,0-21 63,0 39 33,0-20 64,-19 2-193,19 18-32,0 0-127,-1 1-225,3-20-32,18-1-32,0-19-192,18 1-257,3-2-447,-1-19-770,0 0-640,0 0-2563</inkml:trace>
  <inkml:trace contextRef="#ctx0" brushRef="#br0" timeOffset="106859.37">19672 8531 5188,'0'0'1666,"0"-20"1217,0 20-481,0 0-512,0 0-449,0 0 33,0 20-129,0-20-160,0 20 224,0-1-416,0 1 128,0 21-128,0-2-96,0 20-224,0-19-97,-20 20-95,20-1-161,0 1-64,0 19 0,0-20-95,0 2 31,-20 17 32,20-17-128,0-2-32,-20 21 192,20-21-192,0 0-31,0 1 95,-19-1 32,19-18 32,0 18-96,0-20 96,0 1 32,19 0 97,-19-20-97,0 19-32,0-19-160,0 0 128,0-1-160,0-19 32,0 21-64,0-21-128,0 0-96,0 0-257,0 0-479,0-21-866,0 21-1858,0-19-9640</inkml:trace>
  <inkml:trace contextRef="#ctx0" brushRef="#br1" timeOffset="112982.42">16218 8312 3363,'0'0'1313,"0"0"1217,0 0-256,0 0-736,0 0-193,0 0-224,0 0-192,0 0 64,20-20-160,-20 20-128,0 0-97,0 0 1,0 0-33,0 0-63,19 0-33,-19 0-31,20 0-33,-20-19 32,20 19-31,0 0-65,0-20-32,-1 20-31,1 0-97,0 0 64,-20-20-96,21 20 0,-1 0 33,0 0-65,-2 0 64,3 0-96,-1 0 0,0 0 64,0 0-64,-1-19 65,21 19-1,-20 0-32,0 0-64,19 0 64,-19 0 0,21 0-32,-23-20 0,2 20 64,0 0-63,21 0-97,-23 0 96,23 0-64,-21 0 32,19 0 32,-19 0-96,20 0 64,-20 0 0,19 0-32,1 0 0,-20 0 32,-1 0-32,21 0-32,-20 0 0,21 0 0,-23 0 64,23 0-32,-21 0-32,19 0 32,-19 0 32,20 0-96,-20 0 64,19 0 64,-19-20-64,0 20 32,19 0 0,-19 0-31,0 0-33,21 0 32,-23 0 32,2 0-64,21 0 32,-21 0-64,-1 0 64,1 20 96,20-20-192,-20 0 96,-1 0 96,1 0-96,0 0 32,0 0 32,0 0-160,-1 0 64,1 0 0,0 0 96,21 0-96,-21 0 0,-2 0-32,2 0 64,1 0-32,-1 0 96,0 0-96,-1 0 0,1 0 0,0 0 96,0 0-96,19 0 64,-19 0 64,0 0-128,0 0 97,0 0-65,-1 0-32,1 0 32,0 0 0,0 0-32,19 0 32,-19 0-32,1 0 0,-1 0 32,0 0 0,-2 0-32,3 0 64,-1 0-32,0 0-32,0 0 0,-1 20 32,1-20 0,0 0-96,0 0 160,0 0-96,-1 0 0,21 19 32,-20-19-64,0 0 96,-1 0-128,21 0 160,-19 0-96,-1 0 0,18 0 0,-17 0 0,-1 0-32,0 20 128,19-20-128,-19 0 64,0 0-32,0 0 32,0 0-32,-1 0 64,1 0-96,0 0 64,0 20-32,1-20 32,-3 0-32,22 0 0,-19 0 96,17 0-32,-17 0 64,19 19-31,-20-19 95,19 0-96,1 20-96,-20-20 160,19 0-96,-19 21 0,0-21 0,0 0 0,-1 0-32,-19 0 0,0 0-96,0 0-128,0 0-641,0 20-768,0-20-2211,-19 0-10634</inkml:trace>
  <inkml:trace contextRef="#ctx0" brushRef="#br1" timeOffset="114185.54">18917 7598 2914,'20'-19'3588,"1"-3"223,-21 22-1216,0 0-705,0 0-161,0 0-287,0 0-129,0 0-352,0 0-64,-21 22-193,21-22-127,-40 19 63,21 1-287,-1 0 63,-20-1-192,20-19 33,-19 20-33,19 0 32,0 1-64,0-21-128,20 0 64,-19 19-64,19-19 65,19 0 159,1 20 128,0-20-96,20 0 97,19 20-129,-19-20-32,19 0-127,2 19 63,-22-19-32,-19 0-32,20 0-128,-40 0 96,19 0-288,-19 0-449,0 0-864,0 0-1506,0 20-3395</inkml:trace>
  <inkml:trace contextRef="#ctx0" brushRef="#br1" timeOffset="115287.1">19395 7281 4195,'18'-20'2723,"-18"20"320,0 0 160,0 0-897,0 0-512,0 0-353,21 20-416,-21-1 0,0 1-64,0 0-64,20-1-224,-20 21 31,0-19-351,0-2-1,0 1-320,0 0 128,0-1-192,0 1 32,0-20-416,0 0-673,0 0-577,0 20-704,0-20-1025,20-20-3172</inkml:trace>
  <inkml:trace contextRef="#ctx0" brushRef="#br1" timeOffset="115626.95">19830 7201 8872,'41'-20'1762,"-41"0"512,0 20 640,0 20-1152,-20-20-481,-1 20-160,3-1-256,-2 22 96,-21-2-160,1 20 64,1-19-193,-21 20-287,21-1-65,-21 2-64,21-22-64,-1 0-95,1 22-33,19-42-32,-1 21-128,1-21-225,20 1-608,0-20-832,0 0-417,20 0-1570,-20 0-4388</inkml:trace>
  <inkml:trace contextRef="#ctx0" brushRef="#br1" timeOffset="116278.32">19672 7638 9128,'0'0'1794,"0"-20"992,0 20-191,0 0-897,0 0-385,0 0-224,0 20-256,0-1-193,-20 1 1,20 21-1,-20-22-223,20 1-129,0 19-128,0-19-96,0-20 0,0 0-32,0 0 64,0 0-31,20 0-1,-20-20-128,20 20-33,-20-19-63,20-21-32,-20 21-32,19-2-96,1-19 31,0 21 1,-20-21 128,20 21 96,1-3 32,-21-17 32,20 39 96,-2-20 96,3 1-96,-1-1 160,0 20-31,0 0 191,-1-20-192,1 20 97,20 0-65,-1 0-128,-19 0 64,20 0-160,-1 0 0,-19 0-64,21 0-160,-21 0-577,-2 0-736,-18 0-289,0 0-1569,0 20-1858</inkml:trace>
  <inkml:trace contextRef="#ctx0" brushRef="#br1" timeOffset="116865.23">19930 7638 10153,'20'-20'1474,"-20"20"1632,0 0-895,0 0-802,-20 20-96,20-1-544,-19-19 32,19 40-161,-20-19-63,0-2-97,20 1-159,-20 0-193,-1-20-32,21 19-32,-18-19 0,18 20 32,0-20-32,0-20-32,0 20-32,0-19 0,0 19 96,18-20-192,-18 0 96,21 1-32,-1-2 0,0 1-96,0 20 96,-1 0 32,1 0-96,-20 0 32,20 0 160,-20 20 0,0-20 0,20 21-64,-20-2 32,20 1-32,-20-20-32,19 20-32,-19-20-288,0 0-481,20 19-352,-20-19-737,0 0-1345,20 0-2178</inkml:trace>
  <inkml:trace contextRef="#ctx0" brushRef="#br1" timeOffset="117083">20189 7598 7783,'20'-19'4997,"-20"19"-2883,-20 19 640,20-19-992,-21 40-289,1-21-127,0 1-289,1 21-225,19-22-127,-20 1-417,20 0-192,-20-1-64,20 1-288,0-20-993,0 0-1762,0 0-3587</inkml:trace>
  <inkml:trace contextRef="#ctx0" brushRef="#br1" timeOffset="125869.14">11553 10238 1345,'0'0'1665,"0"0"545,0 0-224,0 0-256,0 0-385,0 0-320,0 0-64,0 0 288,20 0 129,-20 0-97,0 0-128,0 0-160,0 0-160,19 0-193,-19 0-63,0 0-65,20 0-127,-20 0-1,20 0-96,-20 0 1,20 0-65,-20 0 32,21 0-64,-21 0 96,18 0-95,2 0-1,-20 0-32,20 0 0,1 0 32,-21 0-64,20 0 1,-2 0-1,2 20-64,-20-20 96,21 0-64,-1 0-96,-20 0 160,20 20-128,-1-20 64,1 0-96,0 0 128,0 0-128,0 0 161,-1 0-161,1 0 64,0 19 0,0-19 0,0 0-64,1 0 64,17 0-32,-18 0-32,-20 0 64,21 0-64,-1 21-64,-2-21 160,3 0-96,-1 0 0,0 0 96,0 0-128,-1 0 64,21 0 32,-20 20-128,0-20 128,-1 0-32,1 0-128,0 0 224,-20 0-160,20 0 32,0 20 0,-1-20 0,1 0 64,21 0-96,-21 0 96,-2 0-64,2 0 0,1 0 0,19 19 0,-22-19 64,3 0-96,-1 0 32,0 0 64,19 0-96,-19 0 64,0 20 32,0-20-128,0 0 128,-1 0-32,21 0-32,-20 0 0,1 0 32,17 20-128,-18-20 192,1 0-64,19 0 0,-21 0-32,1 0 97,20 0-97,-20 19 0,-1-19 96,21 0-64,-20 0 0,0 0 0,19 0-64,-19 0 128,0 0-64,1 0-32,-3 0 0,2 0 32,21 0 0,-21 0-64,-2 0 32,3 0 32,-1 0 0,0 0 0,19 0-32,-19 0 32,0 0-32,0 0 64,19 0-96,-19 0 64,0 0-32,0 0 64,0 0-64,19 0 96,-19 0-96,1 0 32,19-19 0,-22 19 96,23 0-192,-21 0 96,19 0-32,-19 0 0,20 0 32,-20 0-32,-1 0-64,1 0 224,20 0-192,-19-20 32,-3 20-32,2 0 96,0 0-64,1 0-32,-1 0 96,-2 0-64,3 0-32,-1 0 64,0 0-32,19 0 0,-19-20-32,20 20 96,-1 0-64,-19 0 33,20 0-33,-20 0-33,19 0 66,-19 0-33,0 0 0,1 0 0,-1-19 32,-2 19-32,3 0 0,-1 0 64,0 0-128,0-20 64,-20 20 32,19 0 32,1 0-96,0 0 0,0 0 64,0 0-128,-1 0 192,1 0-96,0-20-32,0 20 64,-20 0-96,20 0 160,-1 0-128,1 0 0,0 0 64,1 0-32,-1 0 32,-20-21-64,18 21 64,2 0-64,1 0 96,-1 0-64,0 0 0,-2-19 0,3 19 0,-1 0 32,0 0 0,-20-20 32,20 20 0,-1 0-32,1 0 64,0-20 0,-20 20-128,20 0 32,0 0 32,-20-19 32,19 19-96,-19 0 0,20 0-64,-20 0-288,0 0-609,0 0-1314,0 0-4035</inkml:trace>
  <inkml:trace contextRef="#ctx0" brushRef="#br1" timeOffset="134413.07">11533 10854 416,'20'0'576,"-20"0"-351,0 0-193,0 0-160,20 0-513</inkml:trace>
  <inkml:trace contextRef="#ctx0" brushRef="#br1" timeOffset="134717.76">11533 10854 672,'40'39'513,"-40"-39"-129,0 0-192,0 0 128,0 0 97,0 0-1,0 0 1,0 0-193,0 0-224,0 0-417,0 0-704,0 0 32</inkml:trace>
  <inkml:trace contextRef="#ctx0" brushRef="#br1" timeOffset="137980.46">18699 7896 128,'0'0'2018,"0"0"-289,0 0-319,0-20-482,-19 20-383,19 0-161,0 0-160,0 0 129,0 0-129,0 0 256,0 0 289,0 0 64,0 0 96,0 0-192,0 0-289,0 0-192,0 0-160,0 0 0,0 0 1,0 0 63,0 0 128,-20 0 192,20 0 33,0 0 95,0 0 1,0 0 0,0 0 31,0 0-159,0 0-33,0 0-128,0 0-31,0 0 159,0 0 65,20 0 63,-20 0-31,0 0-97,19 0 65,-19 0-97,0 0 0,20 0-31,-20 0-33,20 0 32,-20 0-31,20 0-33,-20 0-64,20 0 33,-20 0-161,0 0 128,19 0 32,-19 0-256,20 0 128,0 0 97,-20 0-129,20 0 32,-20 0 32,20 0-128,-20 0 64,19 0-32,-19 0-64,0 0 32,0 0-64,20 0 0,-20 0 64,0 0-31,0 0-33,20 0 0,-20 0 32,0 0 0,21 0 0,-21 20 0,20-20-64,-20 0 32,20 0-32,-20 0 0,0 0 160,18 0-160,-18 0 128,21 0-160,-21 0 32,20 0 96,-20 0-64,20 0 32,-20 0-96,20 0 192,-20 0-128,19 0 0,-19 0 32,0 0-64,20 0 128,-20 0-160,0 0 64,0 20 64,0-20-64,0 0-96,0 0-481,0 0-1024,0 0-1378,0 0-3139</inkml:trace>
  <inkml:trace contextRef="#ctx0" brushRef="#br1" timeOffset="139197.26">18897 7598 512,'20'0'1569,"-20"0"738,0 0-738,0 0-224,0 0-191,0 0-482,0 0-159,0 0 287,0 0-223,0-19-97,0 19-31,0 0-97,0 0 0,0 0 33,0 0-97,0 0 0,20 0 65,-20 0-97,0 0 0,0 0 65,0 0-97,21 0 160,-21 0 32,0 0 97,0 0-97,0 0-31,20 0-97,-20 0-96,0 0 32,0 0-128,20 0 1,-20 0-1,0 0 0,0-22 0,0 22 96,18 0-32,-18 0 0,0 0 97,0 0-97,21 0 0,-21 0-128,0 0 64,0 0-64,0-19 96,20 19-224,-20 0 192,0 0 32,0 0-160,0 0 64,0 0 0,0 0 32,0 0-32,0 0 64,20 0-63,-20 0-66,0 0 1,0 0 129,0-20-33,0 20-64,20 0 64,-20 0-96,0 0 128,0 0-64,0 0 0,0 0-64,0 0 64,0 0-64,0 0 64,0 0 32,0 0-192,0 0 256,0 0-128,0 0 32,0 0-481,0 0-1152,0 0-3588</inkml:trace>
  <inkml:trace contextRef="#ctx0" brushRef="#br1" timeOffset="140784.17">11652 10814 9032,'21'-19'1057,"-21"19"1698,0 0-97,0 0-1281,-21 0-223,21 0-129,-20 19-289,0-19-63,0 20 0,1-20-65,-1 20-63,0-20-225,0 19-128,0 1-32,-19-20-160,19 20 128,0-20-64,-19 0 33,19 21 191,0-21-32,-1 0 32,21 0-96,0 0 129,0 0-129,0 0-160,0 19 192,0-19 0,21 0-127,-1 0 63,18 20-32,3-20 64,-21 0-96,19 20-96,1-20 96,0 19 0,-21-19 0,21 20-32,-20-20-64,1 0 129,-3 0-97,-18 20-161,20-20-255,-20 0-545,0 0-544,0 19-545,0-19-1249,0 0-3428</inkml:trace>
  <inkml:trace contextRef="#ctx0" brushRef="#br1" timeOffset="141226.56">11294 11112 448,'-18'0'6758,"18"0"-4484,0 0 1026,0 0-1090,0 0-32,0 0-513,0 0 1,18 20-321,2-20-96,1 0-192,19 19-128,-1-19-160,1 0-225,19 20 1,-19-20-193,-20 0-63,19 0-33,-19 0-160,0 0 0,-20 0-64,0 20-448,0-20-641,0 0-1153,0 0-1698,0 0-7014</inkml:trace>
  <inkml:trace contextRef="#ctx0" brushRef="#br1" timeOffset="172023.43">12069 10595 1057,'-20'0'1024,"20"0"-63,0 0-160,0 0-352,0 0-129,0 0-128,0 0-192,0 0 64,0 0-128,-20 0-32,20 0-32,0 0-160,0 0-33,0 0-287,0 0-545</inkml:trace>
  <inkml:trace contextRef="#ctx0" brushRef="#br1" timeOffset="172906.25">12069 10595 64,'-60'-20'2114,"60"20"96,0 0 128,0 0-384,0 0-64,0 0-65,0 0-191,0 0-33,0 0 65,0 0-161,0 0-223,0 0-129,0 0-160,0 0-33,0 0 1,0 0-256,0-19-128,20 19-65,-20 0-256,0 0 129,0 0-161,20 0-32,-20 0 0,20 0-64,1 0 0,-21-20 1,18 20-65,2 0 96,-20 0-288,20 20 352,1-20-256,-1 0 32,-20 0 0,18 0 0,3 19 64,-21-19-32,20 0-32,-20 0 0,20 20 32,-20-20-32,0 0 0,0 20 32,20-20-32,-20 0 0,0 21 32,0-21-64,0 19 0,-20-19 160,20 20-256,-20-20 128,20 20 64,-20-20-160,20 0 64,-21 19 32,3-19-64,-2 0 128,-1 0-96,1 0 0,0 0 64,2 0-64,-3 0 0,21 0 128,-20 0-96,20 0 0,0 0 0,-20 0-32,20 0 128,0 0-128,0 0-32,0 0 32,20 0 32,-20 0-32,20 0 32,-20 0-64,21 0 160,-3 0-128,-18 0 128,20 0-192,0 0 96,1 20 0,-1-20 0,-2 20-64,-18 1 96,21-21 0,-21 20 0,20-20-128,-20 19 96,0 1 96,0-20-128,-20 20 128,20-20-96,-21 19 32,3-19 0,-2 20-64,-21-20 96,21 0-64,-19 0 0,19 0-64,0 0 96,0 0-32,0 0-64,20 0-384,0-20-353,0 20-801,20 0-1024,-20 0-1602</inkml:trace>
  <inkml:trace contextRef="#ctx0" brushRef="#br1" timeOffset="173660.15">12406 10814 9577,'0'0'1633,"0"-19"1474,0 19-448,0 0-1250,0 19-224,0 1-320,0 0 0,0-1-225,0 1-31,20-20-289,-20 20-96,0 1-96,0-21 129,20 0-33,-20 0-32,20-21-96,-20 21 0,20-20-96,-20 20 64,0-20 64,0 1-224,0-1 160,0 0-32,0 1-128,0-1 32,0-1 192,0 1-128,0 0 32,0 1-96,0-1 64,19 0 0,-19 20-32,0-19 128,20-2-96,-20 21 33,20 0 127,1-20 32,-1 20 32,-2 0 0,23 0 33,-21-20-1,18 20-32,3 0 64,-21 0-128,19 0-96,-19 0 1,0 0-1,-20 0-128,20 0-225,-20 0-447,20 0-898,-20 0-832,0 0-1858,0 0-5766</inkml:trace>
  <inkml:trace contextRef="#ctx0" brushRef="#br1" timeOffset="174232.42">12703 10775 9769,'0'-21'1441,"0"21"1858,0 0-993,0 0-928,-18 21-129,18-1-288,0-20-128,-20 19 31,20 1-95,0 0-320,-20-1-225,20 1-32,0 0-192,0-20 256,0 0-256,0 0 192,0 0-192,0-20-96,0 20 64,0-20 32,0 1-32,0 19-32,0-20 0,0 0 0,20 1 0,0 19 0,-20-20-64,0 20 128,18 0 32,-18 20 32,21-20-160,-21 19 224,20-19-32,-20 20-32,20-20-32,-20 20-128,0-20 192,20 0-416,-20 0-737,19 0-897,-19 0-1569,0 0-4549</inkml:trace>
  <inkml:trace contextRef="#ctx0" brushRef="#br1" timeOffset="174456.05">12942 10675 6021,'0'0'6887,"0"0"-4805,0 0 608,-20 20-992,20-1-705,-20 21 0,1-19-257,19 18-415,-20-19-129,20 0-160,0-1-480,0 1-674,0-20-1632,0 0-4165</inkml:trace>
  <inkml:trace contextRef="#ctx0" brushRef="#br1" timeOffset="175188.47">11910 11052 6758,'20'0'1986,"-20"0"1825,20 0-1633,0 0-384,19 0-224,-19 19-257,20-19-320,19 0-32,-18 0-96,-3 0-97,23 0-223,-2 0 288,1-19-161,-1 19-319,0 0-129,-19 0-128,19 0-32,-18 0-96,17 0 128,-17 0-32,-1 0-96,-21 0-96,21 0-160,-20 0-673,-20 0-641,20 0-512,-20 0-1281,0 0-4388</inkml:trace>
  <inkml:trace contextRef="#ctx0" brushRef="#br1" timeOffset="175839.84">12307 11271 12491,'0'-20'1250,"0"20"1953,0 0-833,0 0-1217,0 0-320,-19 20-97,19 0-319,0-1-1,-20 1-31,20 0-65,-20-1-160,20 2-32,0-1-128,-20-20 64,20 20-64,0-20 64,0 0-64,0-20-96,0 20 64,0-20 32,0 20-64,20-21-32,-20 2-32,20-1-64,-20 0 64,20 1 63,-1 19 1,-19 0 96,20 0-32,-20 0 32,20 0 33,-20 0 159,20 0-128,0 19 64,-20-19 0,19 20 0,1 0-128,-20-20 32,0 19-160,20-19-416,-20 21-801,0-21-737,0 0-1986,0 0-7687</inkml:trace>
  <inkml:trace contextRef="#ctx0" brushRef="#br1" timeOffset="176057.61">12586 11191 12972,'0'19'1537,"-20"3"1282,20-3-737,-21 1-705,21 19-32,-20-19-320,0 0-576,20 20-225,0-20-192,-19-20-320,38 20-993,-19-20-1474,0 0-6726</inkml:trace>
  <inkml:trace contextRef="#ctx0" brushRef="#br1" timeOffset="176774.41">13141 11151 13484,'0'0'1954,"0"0"1217,0 0-705,0 0-1184,0 0-161,20 0-256,-20 0-225,0 0-320,0 0-63,0 0-161,0 0 0,0 0 0,0 0-64,0 20 32,0-20-64,-20 0 64,20 0-32,0 0-32,-20 0 32,20 20 0,0-20 0,0 0 64,20-20-32,-20 20-32,20 0-32,-20 0 0,20 0 129,-20-20-226,0 20 162,0 0 127,0 20 128,-20-20-32,20 0-128,0 0 161,0 0-65,0 0 32,0 0-128,0 0-64,0 0-31,0-20-65,0 20-32,0 0 128,0 0-64,0 0 32,-20 0-64,20 0 0,0 0-225,0 0-992,0 20-2690,0-40-11084</inkml:trace>
  <inkml:trace contextRef="#ctx0" brushRef="#br1" timeOffset="178005.84">13756 10795 4163,'0'0'5189,"0"0"-3171,0 0 1249,0 0-1377,0 0-577,0 19-224,20-19-160,-20 0-96,20 0-160,-20 0-97,21 0 1,-3-19-97,2 19-31,-20 0-193,21-20-32,-1 20-64,0 0-160,-20-21 64,18 21-32,-18 0 64,0-20-96,0 20 97,21 0-194,-21-20 162,0 20-33,0 0-32,-21-19 96,21 19-160,0 0 0,0 0 192,-18-20-192,18 20 128,-20 0-96,20 0 32,-20 0 0,-1 20 32,1-20-32,2 19 32,-3 1-32,1 0 96,0 1 192,20-1 160,-20-1-95,20 1 31,0 0-128,0-1 65,0-19-65,20 20-32,20-20 0,-1 0-192,2 0-32,-1 0-224,-1 0-512,1 0-418,-1 0-703,-19 0-578,0 0-1504,0 0-2339</inkml:trace>
  <inkml:trace contextRef="#ctx0" brushRef="#br1" timeOffset="178475.58">13538 11012 9961,'0'20'2626,"20"-20"545,-20 0-64,20 0-1249,19 0 96,1 0-320,19-20-385,1 20-384,-1 0-289,22-19-288,-22 19-95,0-20-97,1 20 0,-1 0-64,-39 0-128,21-20 64,-23 20-737,2 0-672,-20 0-1314,0 0-1825</inkml:trace>
  <inkml:trace contextRef="#ctx0" brushRef="#br1" timeOffset="179498.04">13637 11251 7847,'20'-19'1986,"-20"19"1185,0 0-545,0-22-1120,0 22-289,0 0-352,0 0-449,0 0 225,0 22 159,0-22-223,0 19 128,0 1-97,0-20-95,0 20-1,0-1-191,0 1-33,0 0-64,0-1-32,0-19-224,0 21 96,-20-1-32,20 0 0,0-20 0,0 19 0,0-19-32,0 0 0,0 0 96,0 0-32,0 0-128,0-19 161,0 19-97,-20-20 0,20 0-33,0 20 66,0-21-33,-19 2 0,19 19 0,0-20 32,0 0-64,-20 20 64,20-19-64,0-1 128,0 0-128,0 1 64,20 19-32,-20-22-32,0 3 32,0 19 64,19-20-32,-19 0 0,20 20-32,0-19-32,-20 19 192,20-20-160,-20 20 0,20 0 64,-1 0-160,-19 0 160,0 0-32,0 20-64,0-1 64,0-19 0,0 20-32,0 19 128,-19-17-128,19-3 32,-20-19-32,0 20-32,0 0 160,0-20-64,1 0 0,-1-20 96,-20 20 33,19 0 95,3-20-96,-2 1-96,20-3 64,0 22-96,0-19-96,0-1-32,20 0-352,-2 1-513,3 19-769,-1 0-1248,-20 0-2660</inkml:trace>
  <inkml:trace contextRef="#ctx0" brushRef="#br1" timeOffset="180287.1">13916 11151 1345,'0'-19'8616,"0"19"-6054,0 0 962,0-20-1154,0 20-833,-20 20-255,20-20-193,0 0-321,-20 19-31,20 1-32,-21 0 63,1 21-31,20-2-128,-18-19 31,18 19-159,-21 0-257,21 2-64,0-21-192,21-1 96,-21-19-96,18 20-673,2-20-768,1 0-1282,-1-20-1152,0 20-6215</inkml:trace>
  <inkml:trace contextRef="#ctx0" brushRef="#br1" timeOffset="180700.19">14034 11210 2562,'0'0'11499,"0"22"-9673,-19-22 1216,19 19-1088,-20 21-512,0-21-193,20 1-192,-20 0-609,20 20-288,-21-40-64,21 20 1,0 0-97,0-20-161,0-20 65,0 20-192,0-20 128,21-1 64,-21 2 160,0-1-160,20 0-32,-20 1 64,20-1 64,0 20-96,-20-20 63,19 20-63,-19 0 0,0 0 192,20 0-64,-20 20 0,0 0 97,0-1 31,20-19-32,-20 20-64,20-20-128,-20 20 64,0-20-320,20 0-737,-20 0-929,19 0-2274,-19 0-6150</inkml:trace>
  <inkml:trace contextRef="#ctx0" brushRef="#br1" timeOffset="180931.64">14252 11132 7751,'0'0'5925,"0"19"-4067,-20 1 897,20 0-897,-18-1-577,18 3-32,0 17-416,-21-19-353,21-1-288,0 1-192,0 0 64,0-20-512,0 19-705,0-19-288,0 0-1058,0-19-1216,0 19-3684</inkml:trace>
  <inkml:trace contextRef="#ctx0" brushRef="#br1" timeOffset="181156.25">14352 11032 12908,'20'0'1505,"-20"0"1058,0 20 127,0 20-1088,0 0-129,0-1-224,0 22-352,-20-22-352,-1 20-193,3-20-96,-2 2-256,20-2 96,-21 1-32,21-21-384,-20-19-1057,20 0-1346,-20 0-4356</inkml:trace>
  <inkml:trace contextRef="#ctx0" brushRef="#br1" timeOffset="182446.28">14967 10913 10826,'0'-20'1569,"0"20"1474,0 0 32,0 0-1794,0 20-288,-20-20-128,1 21-192,-1-2-1,0 1-127,-20 0-1,21-20 65,-1 19-129,0-19 1,20 0 95,-20 20-191,20-20-1,0 0-288,0 0 64,0 0 65,20 0-33,20 0 0,-21 20-224,21-20 96,-20 0-64,0 19 96,19-19-64,-19 21-160,-20-21-192,20 20-321,-20-20-416,20 0-833,-20 20-544,0-20-1186,0 0-3490</inkml:trace>
  <inkml:trace contextRef="#ctx0" brushRef="#br1" timeOffset="182663.08">14789 11171 16431,'0'0'1794,"0"20"1056,0-20-639,20 0-802,0 0-384,-1 19-385,1-19-287,20 0-257,-20 0 0,19 0-288,-19 22-1057,20-22-2051,-40 0-5412</inkml:trace>
  <inkml:trace contextRef="#ctx0" brushRef="#br1" timeOffset="187940.42">15524 10595 352,'0'0'5957,"0"0"-3554,0 0 928,0 0-737,20 0-512,-20-20-352,18 20-257,-18 0-416,20 0-96,1 0-160,-1 0-192,0 0-129,-1 20-32,1-20-63,-20 0-225,20 20-64,-20-20 32,0 21 0,0-21-32,-20 19-32,0-19-31,20 20-66,-19-20-31,-1 0 96,0 20-64,-1-20 32,1 0 0,20 0 0,-18 0 32,18 0-32,0 0-128,18 0 128,-18 0 64,20 0-128,1 0-32,-1 0 96,0 19 96,-1-19-96,1 20 0,0 0 32,-20 1 32,0-21 33,0 20-1,0-1 128,0 1 128,-20-20-96,0 0-31,20 20-65,-19-20-128,-1 0 0,0-20 0,-1 20-96,21 0-321,0 0-351,-20 0-449,20 0-705,0 0-641,0 0-928,-18 20-2755</inkml:trace>
  <inkml:trace contextRef="#ctx0" brushRef="#br1" timeOffset="188275.39">15384 11012 8680,'-20'20'1601,"20"-20"1634,0 0 0,20 0-704,0 0-577,0 0-289,19 0-223,22-20-417,-23 20 32,23 0-321,-2-19-287,-19 19-97,-1 0-320,1-20 32,-20 20-64,0 0-256,-20 0-449,0 0-544,0 20-737,0-20-1089,-20 19-2594</inkml:trace>
  <inkml:trace contextRef="#ctx0" brushRef="#br1" timeOffset="189005.84">15364 11251 11723,'0'-19'1377,"0"19"1570,0 0-673,0 0-993,20 19-160,-20 1-288,0 0-192,0-1-161,0 1-160,0 0-128,0-1-63,0 2-97,0-21-32,0 0 32,0 20-32,0-20-32,20 0 64,-20-20-32,0 20 0,0-21-96,0 21 128,0-19-32,0-1-32,0 0 32,0 1 32,0-1 0,20 20-96,-20-20 128,0 1-32,19 19 0,-19-22 32,0 22 160,20 0-64,-20-19 128,20 19 1,-20 0 191,20 0-160,1 0 1,-1 0-1,-2 0-32,2 0 1,21 0-33,-21 0-32,-1 0-64,1 0-64,0-20-64,0 20-64,0 0-192,-20 0-320,0 0-706,0 0-639,0 0-642,0 20-2241</inkml:trace>
  <inkml:trace contextRef="#ctx0" brushRef="#br1" timeOffset="189528.31">15603 11330 12748,'-21'0'1057,"21"20"1921,0-1-1088,-20 2-769,2-21-32,18 20-160,-20 19-416,20-19-193,-21 0-256,21-20 32,0 19-96,0-19 0,0 0 160,0 0-128,0 0 128,0-19-320,0-1 192,21 20 32,-21-20-96,0 1-32,20-1 128,-20 0-128,18 20 64,-18-21 0,20 21 0,-20 0 32,21 0 32,-21 0 64,20 21 33,-20-21-1,0 20 0,20 0-96,-20-20-32,0 19-96,19-19 0,-19 0-352,0 0-513,0 0-481,20 0-1024,-20 0-1089,0 0-3268</inkml:trace>
  <inkml:trace contextRef="#ctx0" brushRef="#br1" timeOffset="189715.81">15761 11310 7751,'20'0'3299,"-20"0"609,0 0-994,-20 0-1440,20 20-289,0 0-64,-19 20-128,-1-20 64,20 0-352,0 19-449,-20-19-128,20-1-224,0-19-1217,20 0-1666,-20 0-5445</inkml:trace>
  <inkml:trace contextRef="#ctx0" brushRef="#br1" timeOffset="191563.47">16238 11032 23510,'0'0'672,"19"0"-576,-19 0 1,20 0-65,0 0 256,20 0-224,-21 20-32,21-1-128,-19 2 256,-1-21-192,0 20-96,-20-20-353,18 0-576,-18 0-352,21 20-449,-21-20-896,0 0-706,0 0-2753</inkml:trace>
  <inkml:trace contextRef="#ctx0" brushRef="#br1" timeOffset="192251.95">16277 11012 640,'-20'0'4965,"1"0"-2595,19 0 865,0 0-897,0 0-544,19 0-64,-19-19-193,20 19-384,20-20-224,-20 0-288,19 20-1,-19-19-95,21-2-97,-21 21-256,-2-20-160,3 20-64,-1-20-352,-20 20-897,0 0-897,0 20-1794,0-20-9705</inkml:trace>
  <inkml:trace contextRef="#ctx0" brushRef="#br1" timeOffset="192671.87">16178 11191 10441,'20'0'2627,"-20"0"-161,20 0 353,0 0-1250,-20 0-31,39 19-193,-19-19-352,0 22-256,0-3-97,19-19-287,-19 20-193,1-20-192,-1 0-128,-20 20-1058,20-20-1504,-20 0-3012</inkml:trace>
  <inkml:trace contextRef="#ctx0" brushRef="#br1" timeOffset="195579.1">17190 10636 4868,'20'-41'2274,"-20"21"353,0 20 512,20-19-1025,-20 19-321,0 0-191,0 0-545,0 19 32,0-19-288,0 20 192,0 21-225,0-22-63,0 1-160,0 19-225,0-19-128,0 0-160,0 1-32,0-1-256,0-20-513,0 19-640,0 1-353,0-20-736,0 0-897,0 20-2659</inkml:trace>
  <inkml:trace contextRef="#ctx0" brushRef="#br1" timeOffset="195853.51">17012 10873 11146,'0'0'2082,"0"0"1345,0 0-800,20 0-930,0 0-63,19 0-513,1 0-256,-1 0-289,21 0-191,-19 0-1,-2-19-256,1 19-32,-1 0-128,-19-20-64,0 20-288,0 0-641,-20 0-513,0 20-448,0-20-736,0 19-2019</inkml:trace>
  <inkml:trace contextRef="#ctx0" brushRef="#br1" timeOffset="196759.76">16872 11191 7174,'-18'0'2082,"18"0"1249,0 0-576,0 0-865,0-20-225,0 20-255,0 0-289,18 0-224,3 0-289,-1-20 65,20 20-97,-21 0 65,1 0-129,0 20-95,0-20-257,-20 20-32,0-20 0,0 19 32,0-19-160,-20 22 129,0-3-129,0-19-97,1 20 97,-1-20-64,0 20-32,0-1-64,-1-19 64,3 0-32,18 0 160,0 0-96,0 0-32,18 0 160,3 0-160,-1 0 256,0 0-32,0 0-96,-1 0 32,1 0-64,0 0 96,0 0-192,-20 0 0,20 0-480,-20 20-994,19-20-768,-19 0-1506,0 0-4163</inkml:trace>
  <inkml:trace contextRef="#ctx0" brushRef="#br1" timeOffset="197476.56">17310 11210 6374,'20'0'2242,"-20"-19"1121,0 19-929,0 0-992,0 0-161,0 0-416,-20 0-257,20 0 33,-21 19 159,3-19-95,18 22-96,-41-3 159,21 1 1,0 0-64,20-1-193,-20 1-127,20 0-161,-19-20-128,19 0-32,19 19 0,-19-19-32,20-19-96,0 19-32,-20-20-32,20 20-224,1-20 31,-1 20-95,-2-19 96,3-1 95,-1-19 65,20 17 64,-21 3 0,1-21 96,20 1 32,-20-2-32,-1 2 96,1 19-128,0 1 224,-20 19 32,0 0-63,0 0 63,0 0-128,-20 19 96,0 1-96,1 19 32,-1 2 225,0-2-225,0 1 192,0-21-192,1 3 96,19 17-127,0-19-194,0-1 194,0-19-354,0 0-704,0 0-640,19 0-769,1 0-1890,-20 0-5061</inkml:trace>
  <inkml:trace contextRef="#ctx0" brushRef="#br1" timeOffset="197961.91">17686 10934 10441,'0'0'1506,"0"-21"1345,0 21-33,0-20-1408,0 20-289,20 0-96,-20-20-257,21 20-191,-21 0-97,20 0-31,0 0-193,-20 20-128,19-20 128,-19 20 65,0 1-193,-19-2 32,19 1 32,-20 0-32,0-1 128,-1 1-95,1-20-33,2 20 32,-2-20-32,20 19 64,-21-19-63,21 0-65,0 0 0,0 21 0,21-21-32,-1 0 0,-2 0 32,2 0-256,21 0-385,-21 0-608,-1 0-993,1 0-512,0 0-161,0 0-2594</inkml:trace>
  <inkml:trace contextRef="#ctx0" brushRef="#br1" timeOffset="198511.71">18123 10893 11915,'0'0'2338,"0"-20"1634,21 20-1218,-21 0-864,20 0-416,0 0-353,-1 20-225,1-20-255,0 0-193,0 0-223,0 0-97,-1 0-64,1 0-192,0 0-609,0 0-929,0 0-1921,-20 0-4260</inkml:trace>
  <inkml:trace contextRef="#ctx0" brushRef="#br1" timeOffset="199998.04">18978 10575 11050,'0'-19'1377,"0"19"1762,0 0-480,0 0-898,0 19-383,0 21-129,0-19-288,0 18-128,0 0-193,0-19-319,0 0-129,0 1-256,0-1-257,0-1-351,-20 1-834,20 0-480,0-20-1056,0 19-1667,-21-19-8550</inkml:trace>
  <inkml:trace contextRef="#ctx0" brushRef="#br1" timeOffset="200229.49">18759 10873 10954,'0'0'2754,"20"0"225,-20 0 352,19 0-1217,21-19-480,-20 19-385,19 0-480,1 19-225,1-19-63,-3 0-257,3 0-96,-1 0-64,-1 0-32,-19 0-416,0 0-161,0 0-768,-20 0-1025,0 0-545,0 20-2370</inkml:trace>
  <inkml:trace contextRef="#ctx0" brushRef="#br1" timeOffset="200859.37">18759 11210 13004,'0'-19'1217,"0"19"2018,0 0-1249,0 19-897,0-19-192,0 22 0,0-3-321,0 1 1,0 0-97,20-1-160,-20 1-127,0-20-129,19 20 64,-19-20-32,0 0 0,20 0-32,-20-20 0,0 20 32,0-20-192,0 1 96,0 19-96,0-20 160,0-19-128,0 17-32,0 3 0,20-1 192,-20 0-96,20 1 0,0-1 96,-20 0 64,19 20 32,21-21 225,-19 21 31,19-19-127,-1 19-65,1 0-128,-20 0-32,19 0 0,1 0 0,-20 19-96,-1-19-160,1 0-256,0 0-705,-20 0-545,0 0-993,0 0-2209</inkml:trace>
  <inkml:trace contextRef="#ctx0" brushRef="#br1" timeOffset="201395.5">19057 11251 10249,'20'-19'4068,"-20"19"-1986,0 0 1153,-20 19-1601,20-19-641,0 20 128,-20 0-321,-1-1-159,21 1-161,-18 0-319,18-1 31,-20 2-160,20-1-32,0-20 64,0 0-96,0 0 64,0 0-64,0-20 32,20-1-64,-20 21 32,18-19 0,3-1 0,-1 0-64,-20 1 32,20-1-1,0 0-31,-20 20 96,19-19 0,-19 38 32,0-19-32,0 0 97,20 20-1,-20 0 64,0-1-128,20-19-32,-20 20 64,0-20-192,20 20-225,-20-20-511,0 0-834,20 0-672,-20 0-1218,0-20-1985</inkml:trace>
  <inkml:trace contextRef="#ctx0" brushRef="#br1" timeOffset="201577.14">19296 11191 4260,'0'0'9448,"0"19"-7494,-21-19 801,21 22-737,-20-3-801,20 1-64,-20 0-352,20-1-513,-20 1-96,20 0-352,0-1-865,0-19-1761,0 0-4037</inkml:trace>
  <inkml:trace contextRef="#ctx0" brushRef="#br1" timeOffset="206072.26">16773 10893 14221,'0'0'1313,"0"0"-416,0 0-32,20-20-64,-20 20-65,0 0-127,20 0-65,1 0-63,-1-19 95,-2 19-287,3 0 191,-21 0-192,20 0 1,0 0-65,0 0 64,-20 0-64,19 0 1,1 0-97,-20 0 96,20 0-128,-20-20-32,20 20 160,0 0-224,-20 0 96,19 0 0,-19 0-63,20 0 31,-20 0-64,20 0 64,0 0-32,-20 0 0,20 0-64,-1 0 160,-19 0-224,20 0 128,-20 0 32,20 0-64,-20 0 0,20 0 32,-20 0 32,0 20-64,21-20-96,-21 0 160,0 0-64,20 0 0,-20 0 0,0 0 32,18 0-32,-18 0 0,0 0 0,21 0 0,-21 0 0,0 0 32,20 19 0,-20-19-64,0 0 0,0 0 128,20 0-96,-20 0 32,20 0-64,-20 0 32,0 0 64,19 0-64,1 0 0,-20-19 0,20 19 0,-20 0 32,0 0-64,20 0 32,-20 0 32,20 0 0,-20 0-64,0 0 32,0 0 0,19 0-64,-19 0 96,0 0 64,0 0-128,20 0 96,-20 0-96,0 0 96,20 0 0,-20 0-32,20 0-32,-20 0 64,0 0-32,20 0 32,-20 0-64,0 0 32,19 0-64,-19 0 129,0 0-130,0 0 66,0 0-98,20 0 130,-20 0-33,0 0 32,0 0-96,0 0 32,0 0-32,20 0-257,-20 0-832,0 0-1794,0 0-4099</inkml:trace>
  <inkml:trace contextRef="#ctx0" brushRef="#br1" timeOffset="-185244.78">3254 10119 10762,'0'0'2018,"0"0"-1570,-18 0 129,18 0-513,0 0-128,0 19-769,0-19-2082</inkml:trace>
  <inkml:trace contextRef="#ctx0" brushRef="#br1" timeOffset="-185072.91">3155 10138 2818,'0'0'4709,"-19"0"-5638,19 0-224</inkml:trace>
  <inkml:trace contextRef="#ctx0" brushRef="#br1" timeOffset="-184898.1">2977 10119 8263,'-21'0'32,"21"0"64,0 0-96,-18 0-2338</inkml:trace>
  <inkml:trace contextRef="#ctx0" brushRef="#br1" timeOffset="-184761.38">2898 10119 6342,'-21'0'320,"21"0"1377,-20 0-543,20 0-866,-18 0-544,18 0-3364</inkml:trace>
  <inkml:trace contextRef="#ctx0" brushRef="#br1" timeOffset="-184625.64">2778 10119 8039,'-20'0'128,"20"0"417,-19 0 31,19 0-576,0 0-832,0 0-4005</inkml:trace>
  <inkml:trace contextRef="#ctx0" brushRef="#br1" timeOffset="-184455.72">2659 10119 2594,'-19'0'7719,"-1"0"-7495,0 0 1410,20 0-513,-20 0-224,0 0-577,20 0-320,0 0-1185,0 0-2979</inkml:trace>
  <inkml:trace contextRef="#ctx0" brushRef="#br1" timeOffset="-184271.15">2501 10099 10698,'-20'0'96,"-1"0"865,1 0 256,2 20-481,-3-20-511,21 0-225,-20 0-1314,20 0-3650</inkml:trace>
  <inkml:trace contextRef="#ctx0" brushRef="#br1" timeOffset="-184168.61">2282 10099 1665,'-40'20'7527,"21"-20"-7046,19 0 1376,-20 0-992,20-20-416,-20 20-353,20 0-641,0 0-2754,-20 0-4100</inkml:trace>
  <inkml:trace contextRef="#ctx0" brushRef="#br1" timeOffset="-184068.02">2084 10099 1569,'0'0'5093,"-20"20"-4132,20-20 1505,-21 0-1409,3 0-544,18 0-289,0 0-416,-20 0-2723,20 0-5860</inkml:trace>
  <inkml:trace contextRef="#ctx0" brushRef="#br1" timeOffset="-183966.46">1944 10119 11274,'-18'0'128,"18"0"609,-21 0 416,21 0-224,-20 0-577,20 0-256,-20 0-640,20 0-2211,0 0-4964</inkml:trace>
  <inkml:trace contextRef="#ctx0" brushRef="#br1" timeOffset="-183824.86">1826 10119 5765,'-20'19'2626,"0"-19"-1216,20 22 255,-20-22-768,20 0-320,0 0-449,-20 0-288,20 0-2275,0 0-3554</inkml:trace>
  <inkml:trace contextRef="#ctx0" brushRef="#br1" timeOffset="-183680.33">1687 10160 7431,'-41'19'480,"21"-19"1922,2 0-640,-2 0-577,-1 0-224,21 0-384,-20 0-481,0 0-160,20 20-673,-19-20-1281,38 0-3171</inkml:trace>
  <inkml:trace contextRef="#ctx0" brushRef="#br1" timeOffset="-183538.73">1527 10219 5413,'-19'19'2338,"-1"-19"-64,0 0-96,20 20-769,-40-20-320,40 0-352,-19 0-513,-1 0-192,20 20-256,0-20-1057,0 0-1698,-20 0-5413</inkml:trace>
  <inkml:trace contextRef="#ctx0" brushRef="#br1" timeOffset="-183393.22">1369 10318 7334,'-40'20'833,"40"0"1217,-19-20-32,-1 0-641,0 19-288,0-19-576,20 0-321,0 0-256,-21 0-769,21 0-1281,0 20-3715</inkml:trace>
  <inkml:trace contextRef="#ctx0" brushRef="#br1" timeOffset="-183250.64">1191 10436 8007,'-20'20'256,"-1"1"1890,21-1-320,-20-20-545,2 0-416,-3 0-448,21 0-385,0 19-161,0-19-831,0 0-1411,0 0-3202</inkml:trace>
  <inkml:trace contextRef="#ctx0" brushRef="#br1" timeOffset="-183107.09">1091 10575 6950,'-20'20'256,"20"0"2018,-20-20-480,20 0-449,0 0-512,0 21-480,0-21-321,-20 0-64,20 0-865,0 19-1762,0-19-2690</inkml:trace>
  <inkml:trace contextRef="#ctx0" brushRef="#br1" timeOffset="-182997.72">1012 10714 2306,'-20'20'832,"0"-20"1667,20 20-962,-20-20-223,20 21-514,-20-21-575,20 0-225,-19 20-1025,19-20-2659</inkml:trace>
  <inkml:trace contextRef="#ctx0" brushRef="#br1" timeOffset="-182855.13">893 10834 2466,'0'20'2754,"-20"-20"-768,20 19 929,-20-19-1185,0 20-609,20-20-481,-21 20-351,3-20-257,18 21-128,0-21-1250,0 0-3522</inkml:trace>
  <inkml:trace contextRef="#ctx0" brushRef="#br1" timeOffset="-182704.75">794 10993 8776,'-20'19'544,"-1"1"385,1-20 993,20 20-801,-20-20-448,20 0-513,0 19-320,0-19-1218,0 0-2017,0 0-5796</inkml:trace>
  <inkml:trace contextRef="#ctx0" brushRef="#br1" timeOffset="-182556.31">713 11132 6918,'0'19'160,"-18"1"2275,18-20-770,-21 20-672,21-20-577,0 0-384,0 0-160,0 0-961,0 0-1601,21 19-2819</inkml:trace>
  <inkml:trace contextRef="#ctx0" brushRef="#br1" timeOffset="-182413.73">733 11232 4452,'0'19'2114,"0"-19"672,0 20-992,0-20-545,0 0-544,-20 0-417,20 0-160,0 20-32,20-20-192,-20 0-961,0 0-1473,20 0-1282,-20 0-256</inkml:trace>
  <inkml:trace contextRef="#ctx0" brushRef="#br1" timeOffset="-182270.17">812 11310 832,'0'0'2178,"0"0"417,21 20-417,-21-20-641,0 0-416,0 20-384,0-20-321,0 0-255,20 0-65,-20 0-641,0 0-2081,20 0-3460</inkml:trace>
  <inkml:trace contextRef="#ctx0" brushRef="#br1" timeOffset="-182121.73">992 11369 1985,'20'21'929,"-20"-21"-512,0 0 1216,0 0-352,0 0-63,0 20-642,19-20-416,-19 0-416,20 0-2370</inkml:trace>
  <inkml:trace contextRef="#ctx0" brushRef="#br1" timeOffset="-182011.38">1250 11410 2914,'0'20'7239,"0"-1"-7271,0-19 833,0 0-353,0 0-63,20 0-353,-20-19-417,40 19-3586</inkml:trace>
  <inkml:trace contextRef="#ctx0" brushRef="#br1" timeOffset="-181864.9">1527 11390 9384,'20'20'1057,"-20"-20"-961,-20 0 129,40 0-97,-20 0-192,0 0-2306</inkml:trace>
  <inkml:trace contextRef="#ctx0" brushRef="#br1" timeOffset="-181720.37">1766 11369 13388,'20'21'64,"-20"-21"289,20 0 287,-20 0-63,0 0-385,0 0-192,20-21-993,-20 21-3299</inkml:trace>
  <inkml:trace contextRef="#ctx0" brushRef="#br1" timeOffset="-181569">1944 11350 544,'20'19'9513,"-20"-19"-9161,0 0 1602,0 0-961,0 0-128,20 0-673,1 0-96,-1 0-800,-2 0-2660</inkml:trace>
  <inkml:trace contextRef="#ctx0" brushRef="#br1" timeOffset="-181421.54">2203 11369 4772,'20'0'7815,"-20"0"-7558,0 0 1408,19 0-480,-19 0-320,20 0-609,0 0-95,-20 0-225,40 0-1186,-21-19-1632,21 19-4165</inkml:trace>
  <inkml:trace contextRef="#ctx0" brushRef="#br1" timeOffset="-181308.26">2501 11369 10473,'20'0'833,"-20"21"1249,0-21-961,18 0-96,-18 0-737,21-21-223,19 21-834,-20 0-1794,0 0-5925</inkml:trace>
  <inkml:trace contextRef="#ctx0" brushRef="#br1" timeOffset="-181160.8">2739 11390 12619,'0'0'769,"19"0"1185,-19 0-737,20-21-160,-20 21-544,20 0-417,1 0-96,-21 0-1602,20 0-7719</inkml:trace>
  <inkml:trace contextRef="#ctx0" brushRef="#br1" timeOffset="-180493.81">2918 11310 2210,'0'0'8840,"0"0"-7847,0 0 640,0 0-736,0 0-576,0 0-289,0 0-577,20 0-2306,-20 0-5669</inkml:trace>
  <inkml:trace contextRef="#ctx0" brushRef="#br1" timeOffset="-180346.34">3056 11330 5637,'0'20'3459,"0"-20"-2434,0 0 1249,0 0-864,0 0-417,0 0-577,20 0-288,0 0-352,0 0-1794,0 0-4356</inkml:trace>
  <inkml:trace contextRef="#ctx0" brushRef="#br1" timeOffset="-180197.91">3274 11350 5765,'20'0'1441,"-20"0"1218,0 0-1378,0 0-640,21 0-449,-1 19-224,-2-19-2146,3 0-4901</inkml:trace>
  <inkml:trace contextRef="#ctx0" brushRef="#br1" timeOffset="-180048.49">3493 11369 6502,'0'21'3203,"0"-21"-2082,20 0 961,-20 0-961,0 0-577,20 0-352,-20 0-224,39-21-1249,-19 21-3812</inkml:trace>
  <inkml:trace contextRef="#ctx0" brushRef="#br1" timeOffset="-179935.22">3831 11369 2690,'0'21'9673,"0"-21"-9769,0 0 801,0 0-289,20 0-192,-20 0-448,19 0-3107</inkml:trace>
  <inkml:trace contextRef="#ctx0" brushRef="#br1" timeOffset="-179781.89">4049 11369 12267,'0'21'0,"0"-21"673,0 0 160,0 0-161,0 0-480,19 0-192,1 0-1121,0-21-2274,1 21-4741</inkml:trace>
  <inkml:trace contextRef="#ctx0" brushRef="#br1" timeOffset="-179667.63">4287 11390 8776,'20'0'1025,"-20"0"961,20 0-1122,0 0-511,-20 0-289,20 0-416,-1 0-2179,1 0-4483</inkml:trace>
  <inkml:trace contextRef="#ctx0" brushRef="#br1" timeOffset="-179520.17">4625 11410 8456,'0'0'1153,"0"20"192,20-20-833,-20 0-191,0 0-129,20 0-737,-1-20-5188</inkml:trace>
  <inkml:trace contextRef="#ctx0" brushRef="#br1" timeOffset="-179372.72">4863 11390 11146,'0'0'993,"0"0"993,-20 0-993,20 0-289,0 0-479,0 0-321,20 0-609,-20 0-1761,19-21-6247</inkml:trace>
  <inkml:trace contextRef="#ctx0" brushRef="#br1" timeOffset="-179221.34">5042 11369 10570,'0'21'1921,"20"-21"-511,-20 0-321,18 0-160,-18-21-449,21 21-416,-1 0-705,0-19-2497,20 19-7817</inkml:trace>
  <inkml:trace contextRef="#ctx0" brushRef="#br1" timeOffset="-179073.88">5360 11330 14189,'20'0'1057,"-20"0"833,0 0-225,0 0-287,0 0-770,18-20-480,-18 20-224,20-19-1345,1 19-2467,-1-20-7719</inkml:trace>
  <inkml:trace contextRef="#ctx0" brushRef="#br1" timeOffset="-178958.65">5597 11210 13516,'0'0'1410,"0"-19"543,0-1-799,0 0-386,0 1-511,0-1-610,0 0-2433,20-1-8009</inkml:trace>
  <inkml:trace contextRef="#ctx0" brushRef="#br1" timeOffset="-178810.22">5677 10893 13548,'-20'-20'673,"0"1"1185,20-1-929,0 0 160,0-19-769,0 18-320,0 1-1281,20 0-2403,-20-19-6309</inkml:trace>
  <inkml:trace contextRef="#ctx0" brushRef="#br1" timeOffset="-178698.88">5696 10575 11050,'-19'-19'1634,"19"-1"480,-20 20-769,20-20 0,-20 1-416,20 19-513,0-20-320,0-1-256,20 1-1217,-20 1-1986,20-1-7944</inkml:trace>
  <inkml:trace contextRef="#ctx0" brushRef="#br1" timeOffset="-178543.61">5677 10338 13773,'-40'-20'1249,"20"20"480,0 0-415,1 0-65,19-21-545,-20 21-447,20-19-225,0 19-769,0 0-1409,20-20-1826</inkml:trace>
  <inkml:trace contextRef="#ctx0" brushRef="#br1" timeOffset="-178432.28">5597 10219 10634,'-39'0'2146,"19"0"0,0 0-929,20-20 96,-20 20-352,1 0-673,19-20-224,0 20-608,0 0-1859,0 0-3106</inkml:trace>
  <inkml:trace contextRef="#ctx0" brushRef="#br1" timeOffset="-178276.03">5319 10119 11146,'-20'0'384,"1"-20"353,-1 20-224,20-20-97,-20 20-384,20-19-1954,-20 19-7847</inkml:trace>
  <inkml:trace contextRef="#ctx0" brushRef="#br1" timeOffset="-178163.73">5001 10040 9961,'-38'0'641,"17"0"1024,1 0-544,0-20-448,0 20-545,20 0-512,-19 0-2467</inkml:trace>
  <inkml:trace contextRef="#ctx0" brushRef="#br1" timeOffset="-178008.45">4684 9999 10954,'-59'0'608,"39"0"385,-1 0-32,3 0-160,-2 0-545,20 0-320,-21 0-1922,1 0-7399</inkml:trace>
  <inkml:trace contextRef="#ctx0" brushRef="#br1" timeOffset="-177890.29">4406 9999 12011,'-39'21'384,"19"-21"193,0 0 480,0 0 224,20 0-512,-20-21-609,20 21-673,0 0-2081,-20 0-5029</inkml:trace>
  <inkml:trace contextRef="#ctx0" brushRef="#br1" timeOffset="-177734.04">4149 10020 10794,'-61'0'352,"41"0"545,1 0 352,-1 0 96,20 0-512,-20 0-641,20 0-352,-20 0-2114,20 0-4228</inkml:trace>
  <inkml:trace contextRef="#ctx0" brushRef="#br1" timeOffset="-177576.81">3811 10040 7943,'-59'20'705,"39"-20"1697,0 0-833,20 0-63,-21 0-385,1 0-737,20 0-384,0 0-897,0 0-1313,-18 0-4196</inkml:trace>
  <inkml:trace contextRef="#ctx0" brushRef="#br1" timeOffset="-177448.88">3612 10060 9160,'-40'19'1634,"1"-19"-769,19 0 800,0 20 97,20-20-449,-20 0-768,20 0-481,0 0-641,0 0-2017,0 0-2820</inkml:trace>
  <inkml:trace contextRef="#ctx0" brushRef="#br1" timeOffset="-177316.07">3434 10119 10537,'-40'0'929,"40"0"1153,-20 0-160,-1 0-448,21 0-706,0 0-511,-18 0-354,18 0-1953,0 0-5316</inkml:trace>
  <inkml:trace contextRef="#ctx0" brushRef="#br2" timeOffset="-157695.96">9885 11330 2466,'0'0'352,"0"0"513,0 0 320,0 0-416,0-20 224,0 20-32,0 20-96,20-20-33,-20 0-31,0 0 0,0 0-64,20 0-97,-20 0-127,0 0-97,20 0 0,-20 20-127,19-20 95,-19 0-96,20 0 1,0 0-33,-20 0 64,21 0-64,-1 0-63,-20 19 31,18-19-96,2 0-32,1 0 64,-1 0-32,18 0 32,-17 0 65,-1 21-97,0-21 64,0 0 0,-1 0-128,21 0 32,-40 20-32,40-20 32,-20 0-32,-1 0-32,1 0 65,0 0-33,1 20 0,-1-20 32,-2 0-32,2 0 32,1 0-96,-1 0 32,-20 19 0,20-19 0,-1 0 32,1 0-32,0 0 0,0 0 0,19 0 0,-19 20-32,0-20 64,0 0-32,-20 0 0,20 0-32,-1 0 64,1 0-64,0 0 0,0 0 32,1 20-32,-3-20 32,2 0-32,-20 0 65,20 0-65,1 19 0,-1-19 0,-2 0 32,3 0 32,-1 0-64,0 0 0,19 0 0,-19 20 32,0-20 0,0 0-32,19 0 32,-19 0-32,0 0 32,0 0 0,0 0-32,1 0 0,-3 21 0,2-21 32,1 0-32,-1 0 0,0 0 32,-20 0-64,18 0 128,3 0-96,-1 0-32,0 0 64,0 0-64,-1 0 96,1 0-32,0 20 0,0-20 0,0 0 32,-1 0-160,-19 0 128,20 0-32,0 0 32,0 0 0,1 0-32,-3 0 0,2 0 0,0 0 64,1 0-64,-1 19 32,-2-19-32,2 0 96,1 0-128,-1 0 32,0 0-32,-1 0 96,1 0-64,0 0 32,0 0 0,0 0-128,-1 0 192,1 0-64,0 0-32,0 0 0,0 0 0,19 0 32,-19 20-32,0-20 32,1 0 0,17 0-64,-17 0 0,-1 0 225,0 0-225,0 0 32,-1 0-97,1 0 226,20 0-97,-20 0-32,-1 20-32,1-20 96,0 0 0,0 0-128,0 0 128,19 0-64,-19 0 32,1 0-32,-1 0 64,-2 0-32,2 0 64,1 0-160,19 0 64,-22 0 0,3 0 32,-1 19 0,0-19-32,0 0 64,-1 0-160,1 0 224,0 0-128,0 0 0,0 0 32,-1 0-64,1 0 64,0 0-64,0 0 128,1 0-96,-1 0 0,-2 0 32,2 0-32,1 0 0,-1 0-32,0 20 64,-1-20 0,1 0-64,-20 0 64,20 0-64,0 0 32,0 0 32,-20 0-32,19 0 0,-19 0 0,20 0-64,0 0 160,-20 0-96,20 0-32,-20 0 96,20 0-96,-1 0 64,-19 0-32,20 0-96,0 0 224,-20 0-160,20 20 96,1-20-32,-3 0-96,-18 0 128,20 0-64,1 0 32,-1 0-64,0 0 96,-2 0-96,3 0 32,-1 0 64,0 0-64,0-20 0,-1 20 32,1 0 0,0 0-64,0 0 128,0 0-96,-1 0 33,1 0-98,0 0 162,-20 0-65,20 0 0,0 0-32,1 0-32,-3 0 96,2 0 32,1 0-192,-1 0 96,0 0-64,-2 0 160,3 0-64,-1 0 0,0-20-32,0 20 0,-1 0 0,1 0 0,0 0 32,0 0-128,0 0 160,-1 0 32,1 0-96,0 0 0,0 0 0,1 0 0,-21 0 0,18 0 0,2 0 64,0 0-128,-20 0 64,21 0 64,-1 0-128,-2 0 96,3 0 32,-1 0-96,0 0 32,-20 0 0,20 0 32,-1 0 0,1 0-32,0 0 32,0 0 0,0 0-32,-1 0 0,1 0 32,0 0-64,0 0 32,-20 0 32,20 0-64,-1 0 128,1 0-128,0 0 32,0 0 0,1 0 0,-1 0 128,-2 0-256,3 0 160,-1 0-32,0 0 128,0 0-256,-1 0 192,1 0-32,20 0-32,-20 0 0,-1 0 32,1-19-32,0 19 32,0 0-96,19 0 160,-19 0-96,0 0 0,1 0-32,17 0 96,-18 0-96,1 0 32,-1 0-64,0 0 192,-2 0-160,3 0 32,-1 0 64,0 0-64,0 0-32,-1 0 64,1 0-32,0 0 0,0 0 0,0 0 32,-1 0 0,1 0-64,0 0 32,0 0 32,-20 0-64,21 0 64,-1 0-64,-20 0 64,18 0-32,2 0-32,1 0 96,-1 0-64,0 0-32,-1 0 64,1 0-64,0 0 64,0 0-32,0 0 0,-1 0 0,1 0 0,0 0 32,0 0 1,0 0-98,-1 0 97,1 0 97,0 19-193,0-19 64,1 0-32,-3 0 96,2 0-64,1 0 0,19 0 32,-22 0 0,3 0-32,-1 0 0,20 0 0,-21 0 0,1 0 96,0 0-192,0 0 160,0 0-32,-1 0-32,1 0 0,0 0 0,0-19 32,19 19-32,-39 0 64,20 0-96,0 0 128,1 0-160,19 0 96,-22 0-96,3 0 96,-1 0 96,0 0-192,0 0 32,-1 0 64,21 0-128,-20 0 224,0 0-192,19 0 128,-19 0-64,0 0-64,1 0 160,17 0-96,-18 0 0,21 0 0,-23-20 32,23 20-64,-21 0 32,19 0 64,-19 0-64,20 0 0,-1 0-32,1 0 64,0-20-32,-21 20 32,21 0 0,-20 0-64,21 0 32,-23 0 0,23 0 0,-21 0 32,19-19 0,-19 19-32,20 0 0,-20 0 64,19 0-128,-19 0 96,20 0 0,-21 0-32,21 0-64,-19 0 128,-1 0-64,18 0 0,-17 0 0,-1-20 32,0 20-32,19 0 32,-19 0-64,20 0 64,-21 0-32,21 0-64,-20 0 160,19 0-96,1 0 32,-20 0-32,21-21 0,-23 21 0,23 0 0,-1 0 32,-21 0-32,21 0 0,-20 0 0,0 0-32,19 0 64,-19 0 0,0 0-64,19 0 64,-19 0-32,20 0 64,-19 0-96,-3 0 0,23 0 64,-21 0-64,0 0 64,-2 0-32,3 0 0,-1 0 64,0 0-160,19 0 64,-19 0 64,0 0 0,0 0-32,0 0 0,19 0 0,-19 0 0,0 0 96,19 0-256,-19 0 288,0 0-160,21 0 64,-3 0 0,3 0-32,-21 0-32,19 0 64,1 0 0,0 0-64,-21-20 32,21 20 32,-20 0-64,1 0 64,17 0-32,3 0 65,-21 0-65,19 0 0,-19-19 0,0 19-32,19 0 96,1 0-96,0 0 96,-21 0-128,21-20 64,-20 20-65,19 0 130,1 0 31,-20 0-96,21 0-32,-2-20 32,-19 20-32,20 0 64,-1 0 0,1 0-128,-1 0 192,1 0-96,-20 0 0,19-19 0,1 19 0,1 0-32,-23 0 96,23 0-96,-1 0 32,-1 0 32,-19 0-32,20 0 0,-1 0-32,1-20 0,-20 20 64,19 0-32,1 0 32,-19 0-32,17 0-32,-18-20 96,21 20-96,-2 0 32,-19 0 32,20 0-64,-1 0 64,-19 0-96,20 0 128,-1-21-96,1 21 32,1 0 64,-3 0-64,3 0-32,-21-19 64,19 19-64,1 0-32,-1 0 128,-19 0-32,20-20-64,-1 20-32,1 0 160,1 0-128,-3 0 32,3 0 32,-21 0-64,18-20 64,3 20-32,-21 0-32,19 0 32,1 0 0,0 0 32,-21 0-32,21 0 32,1-19-64,-3 19 32,3 0 0,-3 0 0,3 0 0,-1 0 0,-1 0 32,1 0-64,-1-20 32,1 20 0,19 0 64,-19 0-128,1-20 96,-3 20-32,3 0-32,18 0 64,-19 0-64,0 0 32,-1-19 32,1 19-64,-1 0 96,1-22-128,1 22 64,-3 0 0,23 0 32,-2 0-64,-19 0 64,19 0-32,-19-19 64,-1 19-128,22 0 96,-23 0-64,3 0 64,-1 0-32,-1 0 0,-19 0 0,20-20-32,-21 20 32,1 0 0,0 0 32,20 0-64,-1 0 96,1 0-128,19 0 96,-38 0-64,19 0 64,-1 0-96,1 0 64,-1 0 96,21 0-128,-1 0 0,2-20 64,-23 20-32,3 0 32,-3 0-64,3-19 32,-1 19 0,-1 0 0,1 0 0,0 0-32,-1-20 64,1 20-96,-1 0 128,1 0-96,19 0 64,-18 0-64,-21-20 32,19 20 32,-19 0-32,0 0 32,20-21-64,-1 21 64,1 0-64,-1 0 32,1 0 32,-19 0-32,17 0-32,-18-19 64,1 19-64,-1 0 32,0 0 32,0 0-64,-1 0-32,-19 0 64,20 0 64,-20 0-64,20 0-64,-20 0 64,0 0 0,0 0-32,0 0 64,0 0-128,0 0-193,0 19-351,0-19-994,-20 0-1953</inkml:trace>
  <inkml:trace contextRef="#ctx0" brushRef="#br2" timeOffset="-147540.68">336 11945 10730,'-20'20'224,"20"0"192,-18-20 1410,18-20-705,0 20 0,0 0 0,18 0-256,2 0-288,21 0-97,-3 0-96,3 0-352,-1 0 449,-1-20-545,1 20 448,-1 0-256,1 0-64,1 0 0,-3-19 0,3 19-96,-3 0 321,3 0-449,-1 0 160,-1 0-32,-19-20-193,20 20 65,-20 0-961,-20 0 160,19 0-608,1 0-417,-20-20-929,0 20-2402</inkml:trace>
  <inkml:trace contextRef="#ctx0" brushRef="#br2" timeOffset="-147206.72">298 12025 9192,'-100'40'4901,"60"-40"-5125,40 0 288,0 0 1121,0 0 96,20 0-256,0 0-256,19-20-129,22 20 1,-23 0-225,23 0 65,-2 0-65,-19 0-128,19 0-95,0 0-97,1 0 0,-1 0 32,-18 0-64,18 0-64,-19 0 32,0 0-224,-1 0-225,1 0-543,-20 0-354,-1 0-768,1 0-1441,0 0-4613</inkml:trace>
  <inkml:trace contextRef="#ctx0" brushRef="#br2" timeOffset="-146786.78">833 11747 12171,'-39'-19'128,"39"19"641,-20 0 544,20-20-832,0 20 383,0 0 161,20 0-320,-2 20-257,3-20-63,-1 19 31,20-19-95,-1 20-97,-19 0 32,20-1-128,-1 1 0,-19 1 0,20 18-64,-19-19-32,-21 0-128,18 19 192,2-19 1,-20 1 95,21-2 32,-21 1 160,-21 0-31,1-1-1,2 1-128,-23 0-96,21-1-96,-19 2 96,19-1-96,-20 0 0,1-1-32,19 1-128,0-20-512,0 20-962,0-20-1857,20 0-8873</inkml:trace>
  <inkml:trace contextRef="#ctx0" brushRef="#br3" timeOffset="31151.7">7721 8551 288,'20'-20'1313,"-20"20"0,0-20 33,0 20-193,0 0-32,0-19-192,0 19-97,0 0-159,0 0-64,0-21-65,0 21 161,0-20 63,0 20 129,0 0 64,0 0-96,0-20-96,0 20 32,0 0-65,0 0-127,0 0-97,0 0-95,0 0-161,0 20 96,0-20 33,0 20 63,-20 1-64,20-2-95,0 21 223,0-21-127,0 21 63,-19 1 0,19-2 1,0 0-33,0 1-192,0 20 33,0-21-97,0 20 0,0 21-96,0-1-64,0 1 96,-20 20-128,20-21 32,0 1 32,20-2 64,-20-17 0,0-2 0,0 0 161,-20 1 63,20-1-32,-20 2 0,0-2-63,20 0-129,-21 1 0,21-21-64,0 1 0,0-21-352,0-19-769,0-19-1922,0-1-9193</inkml:trace>
  <inkml:trace contextRef="#ctx0" brushRef="#br3" timeOffset="32354.83">8178 8570 2722,'0'0'2498,"0"0"353,-20 0-96,20 0-801,0 0-161,0 0-544,0 0-480,0 0 192,20 0 64,-20 20-192,20-20-160,-20 0-193,39 0 97,-19 0-129,0 0-32,21 0-95,-23-20-129,2 20-64,0-19-64,1-1 0,-1 20 32,-2-20-32,-18 1 0,0 19-64,0-21 0,0 21 96,0-20-96,-18 20 64,-2 0-32,-1-20-32,1 20 0,0 0-32,2 0 96,-3 20-31,-19-20-1,20 20-32,-19 20 96,-1-20 64,20 19 256,-19 1 225,39-19-257,0 18 1,0-19-97,20 0 0,19-1-64,21 1 33,-21-20-161,22 20 64,-3-20-192,1 0-160,2 0-225,-22-20-384,1 20-256,-20-20-352,0 20-128,0-19-449,-20 19-641,0 0-736,-20 0-3844</inkml:trace>
  <inkml:trace contextRef="#ctx0" brushRef="#br3" timeOffset="32688.81">7921 8908 12427,'-20'0'1249,"20"0"1442,20 0-417,-2 0-192,2-20-128,21 20-385,18 0-512,1-20-160,19 20-96,-20-19-224,20 19-161,-18 0-192,-2-20-96,1 20-128,-21 0-256,1 0-385,0 0-416,-21 0-544,1 0-705,-20 0-897,20 0-3171</inkml:trace>
  <inkml:trace contextRef="#ctx0" brushRef="#br3" timeOffset="33340.18">8079 9266 11402,'0'-20'1506,"0"-1"1184,0 21-159,0-19-1218,0 19 32,-20 19-640,20 2 96,0-1-289,-20 19 193,20 1 63,-19-1-63,19 2-256,-20-2-353,20 0 32,0-19 64,0 0-96,0 1-32,0-21-32,0 0 64,0-21 0,0 21-192,20-40 32,-20 21-160,19-21 64,1 1-64,-20 18-1,20-18 97,0 19 0,-20 0 128,20 20-32,-20 0-32,19 0 160,-19 20 32,0 0 64,20-1-63,-20 22-33,20-21 32,-20 19-128,20-19 0,0-1 32,-1 1-160,1-20-545,-20 20-512,20-20-609,0 0-416,-20 0-865,0-20-1377</inkml:trace>
  <inkml:trace contextRef="#ctx0" brushRef="#br3" timeOffset="33564.78">8456 9127 12716,'0'0'1921,"-21"0"193,21 20 321,-18 19-962,-2 0 0,-1 2-319,1-2-226,20 1-383,-20-1 64,2 2-257,18-2-224,0-19-64,-21-1-160,21-19-545,21 0-1313,-21 0-1953</inkml:trace>
  <inkml:trace contextRef="#ctx0" brushRef="#br3" timeOffset="34050.14">9032 8927 11370,'0'0'1922,"0"-19"1313,0 19-192,0 0-1153,19 0-257,1 0-127,20 0-545,-19 0-161,37 0-351,-37 0-65,17 0-288,3 0-128,-21 0-544,19 19-1218,-19-19-2050,0 0-14509</inkml:trace>
  <inkml:trace contextRef="#ctx0" brushRef="#br3" timeOffset="34599.94">9905 8551 10153,'20'-40'1281,"-20"40"2018,0 0-1281,0-19-608,0 38-257,0-19-96,0 20-256,0 19-257,0-19-31,-20 21-65,20-2-160,0 20-160,-20-39-32,20 21-96,0-22 0,0 1-192,0-20-352,0 0-385,0 0-288,20 0-577,0-20-1537,0 1-2979</inkml:trace>
  <inkml:trace contextRef="#ctx0" brushRef="#br3" timeOffset="34876.31">10203 8492 11274,'0'-21'2755,"0"42"-929,-20-21 255,-1 19-959,3 1-97,-22 19 160,19-19-449,-17 0-287,18 21 31,-1-22 33,1 1-1,0-20-192,20 20 1,0-1-1,20-19-96,-20 0 97,41 20-97,-21-20-96,18 0-64,-17 0 96,19 0-448,-1 20-193,-19-20-415,0 0-290,0 0-511,-20 21-769,19-21-1666,-19 0-6182</inkml:trace>
  <inkml:trace contextRef="#ctx0" brushRef="#br3" timeOffset="35173.18">9727 8948 15022,'-20'20'2018,"20"-20"-609,20 0 1025,0 0-800,19 0 127,21 0-383,-1 0-513,0 0-193,22 0-223,-2 0-129,0 0-160,-20-20-64,1 20-96,-1-21-256,-19 21-417,-19-19-672,-1 19-1057,-20 0-1282,0 0-3779</inkml:trace>
  <inkml:trace contextRef="#ctx0" brushRef="#br3" timeOffset="35932.94">10004 9444 6085,'0'-19'1890,"0"-1"1249,0 20-897,-20-21-448,20 21-257,-20 21-480,1-21-192,-1 20 0,0-1 32,-20 21 64,21-1-129,-21-19-223,20 20-128,0 0-193,1-1-32,-1 2-96,20-21-96,0-20 32,20 19-32,-1-19-64,1-19-96,0 19-32,20-20-96,-21-1 32,21 1-96,0-19-65,-1-1 97,2 0 128,-3 20 64,3-19 32,-1-1 32,-22 1-32,23-2 64,-21 2-128,-20 19 96,20-19-32,-20 19 32,19-1 96,-19 2-64,0-1 0,0 20-64,-19 0 128,-1 20-32,0 20 64,0-20 96,-1 39 32,3-20 65,-2 22 127,-21-2-160,21 0-159,20-19-33,-18 0-96,18-1-96,18-19-449,-18-20-960,20 0-1506,1 0-4869</inkml:trace>
  <inkml:trace contextRef="#ctx0" brushRef="#br3" timeOffset="36533.54">10798 8333 5317,'0'-21'3267,"0"1"-1025,0 20 288,0 20-576,-20 1 256,20 18-224,0 1-352,0 40-33,0-2-320,0 22-416,-19 20-384,19 17-193,-20 22-256,0-20 32,0-19-64,0-1 128,20-40 128,0 1 353,0-21-65,0-18-159,0-22-97,0 1-192,0 0 0,0-20-384,0 0-96,0-20-673,0 20-833,0-20-2050,-19-19-9577</inkml:trace>
  <inkml:trace contextRef="#ctx0" brushRef="#br3" timeOffset="37764.98">21201 9027 3875,'20'0'1890,"-1"-20"1249,1 1-160,-20 19-737,20-20 64,0 0-544,-20 20-321,20 0-256,-20 0-128,0 0-320,-20 0-321,-20 0-31,1 20-65,-1 0 64,-1-1-31,-17 1 127,-1 19-128,-22-19 33,22 1-129,0 19 225,19-21-65,20 1-160,0 0 32,20-1-95,20-19 159,0 21 0,39-1-63,1 0-289,-1-20 192,2 19-32,-2-19-64,-19 20-64,19-20 128,-19 0-96,-1 0-32,-19 20-160,0-20-128,-20 0-225,0 0-383,0 0-129,0 0-417,-20 0-864,0 19-865,20-19-3587</inkml:trace>
  <inkml:trace contextRef="#ctx0" brushRef="#br3" timeOffset="38496.43">20843 9444 8167,'-39'0'3588,"39"-19"-1474,-20 19 1441,20 0-1185,20 0-576,-20 0-96,39 19-1,1-19-416,0 0-96,39 20-95,-20-20-322,2 20-191,-22-20-481,1 0 32,19 19-128,-19-19-224,-20 20-513,19-20-672,1 0-897,-19 20-1794,-3-20-5445</inkml:trace>
  <inkml:trace contextRef="#ctx0" brushRef="#br3" timeOffset="44534.52">22432 8531 9737,'20'-20'1185,"-20"20"1986,19-19-256,-19 19-833,0 0-481,20 0-512,-20 0-64,0 39 160,0-19-224,0 19-192,0 2 32,0-2-225,-20 1-288,20-1-127,0 2-129,0-22 0,0 21-289,-19-21-383,19 1-353,0 0-801,0-20-416,0 19-480,0 2-1795,0-21-5380</inkml:trace>
  <inkml:trace contextRef="#ctx0" brushRef="#br3" timeOffset="44860.68">21975 9047 6662,'-39'19'8264,"19"-19"-7656,20 20 2339,0-20-385,38 0-672,3 0-32,18 0-609,40 0-416,-19 0 64,20 0 64,-1 0-225,0-20-255,0 20-65,1 0-63,-21 0-129,0 0-224,-19 0 128,-21 0-256,-19 0-160,0 0-609,-20 0-705,-20 20-640,0 1-1377,0-1-4037</inkml:trace>
  <inkml:trace contextRef="#ctx0" brushRef="#br3" timeOffset="45585.3">21875 9623 11979,'-38'0'1057,"38"0"2114,0-20-641,0 20-992,18 0-225,2 0-384,21 0-96,-3-20-129,3 20 1,18 20-161,-19-20-95,0 20-161,-21-1-64,1 1-128,-20 0-31,0 1 63,-20-1-96,1-1 32,-1 1 0,-20 0-64,1-1-32,-1 1 0,-19-20 32,18 20-32,1 1 32,22-21 0,-3 19 0,21-19 0,0 20 64,0-20-32,39 0 224,1 0 96,1 20-95,-2-20-65,21 0 0,-21 0-160,1 0 0,-1 19-32,-19-19-128,20 0-224,-20 0-705,-20 20-737,19-20-1089,-19 0-1697,0 20-11275</inkml:trace>
  <inkml:trace contextRef="#ctx0" brushRef="#br3" timeOffset="46172.21">22570 9841 9384,'40'-40'1698,"-40"21"192,20-1 576,-20 20-768,0-20-513,-20 20-288,0 0-225,0 20 1,1 0 192,-21-1-32,0 1 160,1 21-33,-1-22-95,-1 21-224,2-1-161,19 0-255,0-18-129,20-1-64,0 0 0,20-20 0,0 0-32,19 0-96,2-20-193,19 0-31,-21-1-64,1 2 63,-1-21 65,21 1 128,-21 0 96,22-2 32,-23-18-64,23 0 32,-2-2 32,-19 2-96,-1-1-64,-19 21 128,0-1 32,-20 21 32,0 19 224,0 0-128,-20 0 128,0 19-32,1 21 97,-21-1-1,0 21-96,-19-1 289,18 2-161,3 18-96,-3-20-128,2 1-63,19-1-1,0-39-64,20 20-193,0-20-319,20-20-769,0 0-1058,-20 0-1472,19-20-8745</inkml:trace>
  <inkml:trace contextRef="#ctx0" brushRef="#br3" timeOffset="46788.42">23185 9405 11947,'0'-21'1601,"0"1"1795,0 20-738,20 0-768,1-19-193,-1 19-447,0 0-354,-1 19-95,21-19-128,-40 0-129,20 20-127,-20-20-161,0 21-32,20-21-128,-20 20 32,-20-1-63,0 21-33,-20-21-64,1 1 128,19 0-96,-21 1 0,3-21 64,17 19-96,1-19 96,20 20-64,20-20 128,1 0 32,-3 20 224,22-20-191,21 0-65,-22 0-64,-19 0-64,0 0 0,0 0-160,-1 0-257,21 0-1024,-20 0-1218,0 0-4035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139.8042" units="1/in"/>
          <inkml:channelProperty channel="Y" name="resolution" value="4978.27393" units="1/in"/>
          <inkml:channelProperty channel="F" name="resolution" value="0" units="1/dev"/>
        </inkml:channelProperties>
      </inkml:inkSource>
      <inkml:timestamp xml:id="ts0" timeString="2012-04-19T03:57:08.516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FF00"/>
    </inkml:brush>
    <inkml:brush xml:id="br3">
      <inkml:brushProperty name="width" value="0.05292" units="cm"/>
      <inkml:brushProperty name="height" value="0.05292" units="cm"/>
      <inkml:brushProperty name="color" value="#A0A0A0"/>
    </inkml:brush>
  </inkml:definitions>
  <inkml:trace contextRef="#ctx0" brushRef="#br0">7840 4065 1665,'0'0'1377,"0"0"930,0 0-354,0 0 450,0 0-321,0 0-673,0 0-480,0 0 256,0 0 64,0 0-192,0 19-128,0 1-128,0-20-129,0 20 129,0-1-128,0 1-65,0 0-159,-19 20 31,19-20-223,0 0 63,0 19 32,0-19-128,0 21-31,0-2 63,0-19-96,0 19 0,0 2-32,0-22 0,0 21-64,0-21 33,0 21 31,0-21 0,0 22 0,0-21-96,0 19 32,0-19 96,0 19-128,0 2 32,0-22 0,0 21-32,0-1 128,0-19-352,-20 1 288,20 18-32,0-19 129,0 0-97,0 19 64,0-18-96,0 18 0,0 1 0,0-21-64,0 21 32,-20-19 64,20-2-96,0 21 192,0-21-256,0 1 224,0 19-31,0-17 31,-20 17-64,20 0-32,0-19-32,0 21 0,0-22 32,0 1-32,0-20-64,0 0 32,0 20 0,0-20 0,0 0-160,0 0-64,0 0-577,0 0-737,0 0-1344,0-20-1539,20 0-11498</inkml:trace>
  <inkml:trace contextRef="#ctx0" brushRef="#br0" timeOffset="1057.58">8456 4204 4548,'0'0'1794,"0"0"1697,0 0-1569,0 0-385,0 0 161,0 0-289,0 0-320,20 0-160,-20 0-128,20 0-129,0 0-95,-20 0-97,19 0-159,1 0-129,-20 0 0,20 0-64,0-21 0,-20 21 0,20 0-32,-20 0 1,0-20-1,20 20 32,-20-20-192,19 20 160,-19-19-64,0 19-32,20-20 64,-20 0-32,0 20 64,0 0-64,0-19-64,0 19 224,-20 0-224,20 0 160,0 0-192,-19 0 160,19 0-32,-20 0-32,0 0-32,0 0 0,0 0 161,0 19-1,1-19-32,-1 20 96,0 0 32,0-1-128,-1 1 33,3 0-33,-2 1 32,-1-2 0,21 1-128,-20 19 128,20-19-64,0 0 64,20-1 33,-20-19-33,21 22 0,-1-3-64,19-19-96,-19 0 96,20 0 32,-21 0-160,21 0-192,-20 0-32,0-19-257,0 19-159,-1 0-289,-19 0-128,0 0-161,0 0-511,0 0-641,0 0-1442,0 0-5861</inkml:trace>
  <inkml:trace contextRef="#ctx0" brushRef="#br0" timeOffset="1593.75">8079 4481 7591,'0'21'2146,"0"-21"833,0 0-1922,0 0 1089,20 0 32,0 0-257,19 0-159,21 0-192,19 0-65,-20-21-320,20 21-320,2-20-64,-2 20-257,-20-20-95,1 20-129,-1 0-64,-18 0-128,-3 0-64,-17 0-32,-1 0-224,-20 0-448,20 0-449,-20 0-1218,0 0-1792,0 0-7913</inkml:trace>
  <inkml:trace contextRef="#ctx0" brushRef="#br0" timeOffset="3215.82">8318 4858 864,'0'0'3812,"0"0"-1570,0 0 609,0 0-1154,0 0-127,0 0-481,0 0-288,0 0 95,0 20-31,0 0-32,0-20-32,0 19 192,0 1-385,0 0 193,0 21-128,0-22-129,0 21-63,0-21-225,-21 22-96,21-21 0,0 19-64,0 0 0,0-19-96,0 21 97,0-22-33,0 1-32,0 0 32,0-1-32,0 1 64,0-20-64,0 0 96,0 0-64,0 0 192,0 0-96,0 0-96,-20-20-64,20 1 33,0-1 31,0 0-64,0 1 0,-20-2 0,20-19 96,0 21-128,0-21 32,0 21 32,0-22-32,0 21 0,0-19 0,20 19 32,-20 1-64,0-22 32,0 21 0,0 0 32,20 1-64,-20-1 32,0 0-289,0 1 738,21 19-353,-21-20-96,18-1 0,-18 1 0,20 20-32,0-19 0,-20 19 96,21 0-128,-21 0 96,20-20 64,-20 20-160,18 0 128,-18 20-64,21-20 128,-21 0-160,20 19 128,-20 1-32,0-20 0,20 21-32,-20-1 96,0-1-64,0 1 1,0 0-194,-20-1 386,20 1-417,0 0 192,-20 1 128,20-1-224,-21-20 128,21 19 32,-18-19-64,-2 20 0,20-20 64,-21 0-32,1 20-64,20-20 64,-20 0-32,2 0 0,-3 0 0,21 0-32,-20 0 0,20 0 32,-20 0-32,0 0 0,1-20 64,19 20-32,-20 0-32,0 0 32,20-20-32,-20 20 96,20-19-64,-20-1 32,20-1 1,-19 21-65,19-20 64,-20 0-64,20 1 64,0-1-385,0 0 834,0 1-513,0-1-64,20-1 64,-20 1-385,0 20-575,19 0-706,-19 0-961,20 0-2690</inkml:trace>
  <inkml:trace contextRef="#ctx0" brushRef="#br0" timeOffset="3702.14">8694 4739 8359,'-20'-20'1890,"20"20"1473,0 0-1537,-20 0 192,20 20-513,0 0-416,-19-1-192,-1 1 96,20 21 64,-20-2-160,0 20-128,0 2 128,0-22-545,20 20-128,0-18-64,0 18-128,0-40 65,0 21-258,20-19-95,0-2-288,-20 1-545,20-20-641,0 0-224,-20-20-1089,20 1-1505</inkml:trace>
  <inkml:trace contextRef="#ctx0" brushRef="#br0" timeOffset="4128.89">8773 4978 7623,'0'-41'2114,"0"41"1409,0 0-961,0 0-383,0 0-386,0 20-608,0 1-320,-20 18-384,2-19 480,18 19-513,-21-19-160,21 21-160,-20-22-96,20-19 32,0 20 1,0-20 95,0 0-32,0-20-224,0 20-32,0-19 128,0-22-64,0 21-65,0-19 1,0 19-64,20 1 128,1-22-192,-21 21 192,18 20-32,-18-20 32,20 20 96,-20 0 32,21 20 64,-1 0 0,-20 1 0,20-1-64,-2-1 0,-18-19-32,21 20-32,-21 0 0,20-1-256,0-19-449,-20 0-576,20 0-417,-20 0-960,19 0-1506,-19 0-8040</inkml:trace>
  <inkml:trace contextRef="#ctx0" brushRef="#br0" timeOffset="4375">9032 4819 10313,'0'0'1570,"0"0"1761,0 0-1922,0 0-63,0 20-33,0 19-480,-20-19-353,20 19 289,0-19-449,0 21 96,0-22-255,-20 21-161,20-21-32,0 1-257,0 1-383,0-21-225,0 0-673,0 20-928,0-20-865,0 0-3716</inkml:trace>
  <inkml:trace contextRef="#ctx0" brushRef="#br0" timeOffset="4686.52">9190 4639 1089,'21'-19'10441,"-1"19"-8615,-20 19 1153,18 2-1602,-18-1 129,20 19 127,1 20-320,-21 2-95,20-22-322,-20 20-127,0 2-384,-20-2-1,20 1-64,-21-1-128,1-20-95,2 1-1,-2 0-64,-1-20-160,1 0-353,20-1-672,-20-19-929,20 0-1217,0-19-3684</inkml:trace>
  <inkml:trace contextRef="#ctx0" brushRef="#br0" timeOffset="5208">9727 4620 11402,'0'0'1634,"0"0"2145,20 0-1697,-20 0-96,19 0-64,1 0-449,0 0-287,20 0-225,-21 0-97,21 0-351,0 0-97,-1-20 1,2 20-257,-3 0 32,3 0-64,-21 0-64,18 0 96,-17 0-96,-1 0-32,-20-20-32,20 20-352,-20 0-641,0 0-833,0 0-1761,0 0-4837</inkml:trace>
  <inkml:trace contextRef="#ctx0" brushRef="#br0" timeOffset="6700.19">11017 4143 7431,'0'0'1249,"0"0"1217,0 0-160,0 0-544,0 20 64,0 0-353,20 20-288,-20-20-128,0 19-64,0-19-320,0 19-289,0-17-192,0-3-32,0 1-31,0 0-97,0-20-225,0 19-383,0-19-705,0 0-865,0 0-833,20 0-577,-20 0-5796</inkml:trace>
  <inkml:trace contextRef="#ctx0" brushRef="#br0" timeOffset="7041.01">11375 4084 8007,'18'-19'3235,"-18"19"-865,0 0 705,-18 0-1569,18 0-481,-20 19-225,0 1-415,-21 19 95,23-19-95,-3 0-65,-19 20-64,20-20 0,0 0-127,20-1 63,-19-19 96,19 0-96,0 20-96,0-20-96,0 0 32,0 0 32,19 0 129,-19 0-97,20 20 0,0-20-64,0 19 0,21-19 0,-23 22-32,2-22 96,1 19-384,-1-19-385,0 0-544,-20 0-545,18 0-1313,-18 0-2562</inkml:trace>
  <inkml:trace contextRef="#ctx0" brushRef="#br0" timeOffset="7474.6">10877 4541 10922,'-18'0'1249,"18"20"1954,0-20-961,0 0-1153,0 0 673,38 0 32,3 0-385,18 0-192,1 0-192,19-20-192,0 20-64,-18 0-129,18 0-95,-41 0-129,3 0-320,-1 0 32,-21-20-64,21 20-128,-40 0-352,20 0-449,-20 0-576,0 0-673,0 20-1185,-20-20-4581</inkml:trace>
  <inkml:trace contextRef="#ctx0" brushRef="#br0" timeOffset="8446.28">11175 5017 6982,'0'0'2402,"0"-19"1,0 19 159,-19 0-1217,19 0 129,-20 0-353,0 0-513,20 19 33,-20 1 128,0 0 160,-19-1-1,19 1-95,0 21-128,-19-22-193,19 21-191,-1-1-97,21-19-192,0 1 128,0-2-224,0-19 32,0 20 32,21-20 32,-1 0-32,-2 0-160,3-20 64,-1 1-160,20 19-65,-21-21 161,21-19-256,-20 21 320,19-21 0,-19 1 128,0-2-32,0 2-32,0 0 64,1-2-64,-3 1 64,2 1-289,1 0 674,-21-2-321,20 2-128,0-1 64,-20 21 96,0-1-160,0 20 160,0-20-128,0 20 160,0 0-32,0 0 129,0 20-289,-20 19 128,0 1-32,-1-1 160,1 21 64,2-1-96,-3 2 257,-19-2-321,20 0 128,20 1-96,-20-20-192,20-1 0,0-19 32,20 1-929,0-21-672,-20 19-833,20-19-2339</inkml:trace>
  <inkml:trace contextRef="#ctx0" brushRef="#br0" timeOffset="12755.84">11950 3885 4163,'0'0'1666,"0"21"-353,0-21 1794,0 20-833,0-1 97,0 21-321,0-1-385,0 41-256,0-21-127,0 41-321,20-22-225,-20 42-351,0-20-161,19 19-128,-19-21 64,-19 22-128,19-20 64,0-22-224,-20-17 256,20-2 321,-20-20-33,20 2-192,-20-22-64,20 1-128,0-20-96,0 0-448,0-20-673,0 20-801,0-40-1313,20 20-5958</inkml:trace>
  <inkml:trace contextRef="#ctx0" brushRef="#br0" timeOffset="13392.57">12387 4441 10217,'0'0'2178,"0"0"192,0 0 353,0 0-737,19 20-96,21-20-353,-20 0-448,19 0-288,1 0-289,1 0-223,-3-20-129,3 20-64,-3 0 32,-17 0-352,-21 0-257,20 0-191,-20 0-641,0 0-353,-20 0-768,20 20-1346,-21-20-3587</inkml:trace>
  <inkml:trace contextRef="#ctx0" brushRef="#br0" timeOffset="13574.21">12426 4580 11370,'0'20'3299,"0"0"-1024,0-20 383,0 0-1056,20 0 95,0 0-416,0 19-448,19-19-480,-19-19-65,21 19-288,-3 0-128,-17 0-1218,-1 0-1889,0-20-7655</inkml:trace>
  <inkml:trace contextRef="#ctx0" brushRef="#br0" timeOffset="14284.17">13796 4104 7815,'0'-20'1377,"0"20"1890,0 0-928,21 0-514,-21 0-127,0 0-513,0 20-192,0 0-96,0 19 64,0 2-129,0-22-191,-21 21-353,21-1-192,0-19 1,0 21-226,0-22-255,0-19-609,0 20-448,0 0-769,0-20-1218,-20 0-2049</inkml:trace>
  <inkml:trace contextRef="#ctx0" brushRef="#br0" timeOffset="14544.92">13517 4422 2178,'0'0'11530,"0"0"-9992,0 0 1505,21 19-1153,19-19 160,-1 0-385,1 0-544,19 0-352,-19 0-128,21 20-65,-2-20-224,-1 0-159,-17 0-129,-1 0 32,-1-20-417,1 20-287,-20 0-609,-20 0-1410,19 0-1441,-19 0-6726</inkml:trace>
  <inkml:trace contextRef="#ctx0" brushRef="#br0" timeOffset="15478.51">13418 5037 7527,'20'-20'1633,"-20"1"1378,0 19-1666,0-20 97,0 20-161,-20 0-480,20 0-257,-18 0-31,18 20 127,-21-1 129,1 1 32,0 0 128,-19 19-33,19-18-191,0 18-288,0 1-65,0-21-128,20 1-64,0 0-160,0 1 96,0-21-96,0 0 32,20 0-64,0 0-64,0 0-96,0-21-96,-1 21 32,1-20-289,20-19 161,-19 19 63,-3 0 65,2-19 160,1-2 32,19 2 64,-22 0 0,3-2 0,-1 1-288,0-19 736,-20 40-480,20-22 64,-20 21 64,0 20-128,0 0 224,0 0 193,0 0-97,-20 20-96,0 1 96,0 18-31,-1 1 95,3-1-224,-2 2 321,0-2-481,20 1 192,-21-1 32,21 2-160,0-22-32,0 1 0,0 0-481,0-20-640,21 19-897,-1-19-1729,-20 0-5542</inkml:trace>
  <inkml:trace contextRef="#ctx0" brushRef="#br0" timeOffset="15797.84">13716 5096 14029,'20'0'2050,"-20"-20"1473,0 20-1473,0 0-224,0 0-65,0 0-543,0 0-546,0 0 193,0 20 64,0-20-353,-20 0-287,20 0-129,0 0-128,-19-20-320,19 20-962,0 0-2049,19 0-5413</inkml:trace>
  <inkml:trace contextRef="#ctx0" brushRef="#br0" timeOffset="17050.78">14214 4937 2722,'18'-20'4260,"-18"20"-1249,0-19-320,0 19-706,0 0-383,0 0-449,0 0-673,0 0-63,0 0 95,0 19 33,0 1 63,0 0-127,0 21 127,0-22 161,0 21-192,0-21-97,0 22-192,0-2-95,0-19-97,0 19-32,0-19 96,0 0-128,0 1 0,0-21 0,0 19 0,0-19 0,0 0-32,0 0 128,0 0-64,0-19-32,0-2-32,0 1 32,-18 0-32,18 1 0,0-21 32,0 21 0,0-1-64,0-21-32,0 22 160,0-1-64,0-19-128,0 19-64,0-1 384,0 1-192,18 0-32,-18-19-320,0 19 961,20 1-577,0-1-64,-20-1 0,21 21 0,-1-20-128,-2 20 256,-18-19-32,21 19-192,-21 0 96,20 0 0,-20 0 0,20 0-128,-20 19 320,0-19-192,20 20 192,-20 1-192,0-1 0,0-1 192,0 1-96,0 0-64,-20-1-64,20 1-96,-20 0 128,20 1 96,-20-21-64,-1 20 0,3-1-32,-2-19 64,-1 20-128,-19-20 160,22 0-96,-3 0 0,1 0 97,0 0-97,0 0 32,1-20 96,19 20 0,-20-19-32,20-1 96,0-1-64,0 1-160,20 0 32,-20 1-416,0-21 928,-20 21-672,20 19 0,0-20-192,0 20-257,0 0-544,0 0-1217,0 0-1666,0 0-10314</inkml:trace>
  <inkml:trace contextRef="#ctx0" brushRef="#br0" timeOffset="17500">14629 4759 8456,'0'-40'864,"0"40"2500,0 0-1731,0-19-95,0 19 63,0 0-448,-19 0-448,19 19-129,0-19 97,-20 20 96,20 19-1,-20 2 97,0-2-96,0 20-192,1 2-97,-1-2-288,0 0 0,0 1-96,0-1-96,20-19 129,20-19-258,-20-2-319,0 1-385,20-20-736,0 20-609,0-20-1346,-1-20-3554</inkml:trace>
  <inkml:trace contextRef="#ctx0" brushRef="#br0" timeOffset="17941.4">14730 4957 11787,'0'0'1665,"0"0"1538,0 0-1345,0 21-545,-20-1-128,-1-1-160,21 21-416,-20-21 32,0 22-97,20-21-192,-20-1-159,20 1-129,0-20-32,0 0-32,0 0 0,0 0-64,0-20-32,0 1-33,20-1 33,-20-1 64,20 1-160,-20-19 128,20 19-160,-20 1 64,21-1 96,-1-1 32,-20 1 0,18 20 0,-18 0-1,0 0 162,21 20-1,-21-20-32,0 21 128,20-1-256,-20-1 64,0 1-64,20 0 32,-20-20-192,20 19-385,-20-19-736,0 0-673,19 0-1377,-19 0-2531</inkml:trace>
  <inkml:trace contextRef="#ctx0" brushRef="#br0" timeOffset="18180.66">14987 4839 7943,'20'0'4260,"-20"0"-2434,0 19 608,-20 1-1089,0 0 1,20 19-225,-20 2-289,1-21-63,-1 19-64,20 0-289,-20-19-352,20 1 64,0-1-224,0-20-416,0 0-513,0 19-801,0-19-960,0-19-1539</inkml:trace>
  <inkml:trace contextRef="#ctx0" brushRef="#br0" timeOffset="18477.53">15186 4660 13324,'20'0'1794,"0"0"1313,-20 20-1153,18 19-193,-18 1 97,0-1-577,0 21-512,0-20 96,-18 40-545,-2-21-224,0 0 0,-1 1-32,-17-1 0,-3 2-96,21-2-288,-19-20-577,19-19-672,0-1-834,20-19-1857</inkml:trace>
  <inkml:trace contextRef="#ctx0" brushRef="#br0" timeOffset="20539.06">13538 4441 96,'0'0'1985,"0"0"-863,0 0 671,0 0-223,0 0 287,0 0-575,0 0-33,0 0-128,20 0-64,-20 0 32,0 0-96,20 0-160,-20 0-257,0 0-95,20 0-97,-20 0-32,0 0-63,19 0-65,-19 0 32,0 0-32,20 0 97,-20 0-97,20 0-32,0 0 96,-20 0-63,20 0 63,-20 0 32,19 0-192,1 0 96,0 0-31,-20 0 31,20 0-224,-20 0 160,20 0-96,-20 0 0,21 0 32,-3 0 0,-18 0-32,20 0 64,-20 0-31,21 0 95,-1 0 0,-20 0-128,20 0 0,-2 0 96,-18 0-64,21 0-64,-1 0 32,-20 0 32,20 0-96,-20 0 97,20 0-1,-20 0-96,19 0 96,-19 0-64,20 0 64,-20 0 32,20 0-96,-20 0 32,20 0 96,0 0-192,-20 0 32,0 0 0,19 0 32,-19 0 32,0 0-64,20 0 32,-20 0 64,0 0-64,20 0-32,-20 20 129,20-20-97,-20 0 0,21 0 32,-21 0-64,18 0 128,-18 0-64,0 0-32,20 0 0,-20 0 32,20 0-32,-20 0 32,21-20-32,-21 20 0,20 0 0,-20 0 160,18 0-160,-18 0 32,0 0 0,21 0 33,-21 0-65,20 0 0,0 0 128,-20 0-160,20 0 192,-20 0-96,19 0 64,-19 0 32,20 0-63,-20 0-33,0 0-32,20 0 96,-20 0-192,0 0 128,0 0-160,0 0 160,0 0-192,0 0-321,0 0-608,0 0-1665,-20 0-3300</inkml:trace>
  <inkml:trace contextRef="#ctx0" brushRef="#br0" timeOffset="23799.8">16694 4422 6854,'20'-20'1185,"-20"20"2370,0 0-1537,0 0-96,0 0-64,0 0-673,0 0-448,-20 20 32,0-1-33,1-19 33,-21 20-160,20 0 159,-19 1-191,-1-2-33,20 1-191,-19-20 63,19 20-96,20-20-63,-20 0-129,20 0-64,20 0-64,-20 19 64,20-19 96,-2 0-64,23 20-64,-21-20 128,19 20-128,-19-1 32,0-19 0,20 0-96,-21 21 0,1-21-160,-20 0-224,20 0-321,-20 0-576,20 0-353,-20 0-416,0 20-800,-20-20-1378,20 0-7912</inkml:trace>
  <inkml:trace contextRef="#ctx0" brushRef="#br0" timeOffset="24031.25">16376 4719 13068,'-20'0'1730,"20"0"-193,20 0 801,-20 0-672,20 20 31,21-20-447,-3 0-322,3 0-351,-21 20-97,19-20-191,1 0-129,-20 19-160,19-19-32,-19 0-641,-20 0-960,20 0-1442,0 0-3684</inkml:trace>
  <inkml:trace contextRef="#ctx0" brushRef="#br0" timeOffset="25522.46">17668 4143 7783,'0'-19'2146,"0"19"288,0 0 449,0 0-833,18 0-320,-18 0-930,0 0 65,0 39 0,0-19-96,0 20 160,0-20-193,0 19-63,0 1-161,0-21-319,0 3-97,0-3 0,0 1 0,0 0-128,0-1-224,0-19-577,0 20-545,0-20-511,-18 20-770,18-20-608,0 0-2595</inkml:trace>
  <inkml:trace contextRef="#ctx0" brushRef="#br0" timeOffset="25848.62">17389 4541 928,'0'20'13101,"0"-20"-12076,20 0 2242,0 0-1121,0 0-128,19 0-417,21 0-352,-21 0-448,22 0-64,18 0-96,-20 0-225,1 0-64,-1 0-95,-19 0-161,-1-20 0,1 20-32,-20 0-64,1 0-353,-21 0-319,20 0-866,-20 0-992,0 0-1474,-20 20-13292</inkml:trace>
  <inkml:trace contextRef="#ctx0" brushRef="#br0" timeOffset="26710.93">17350 5037 11659,'0'-20'896,"0"20"1795,0 0-225,0-19-864,0 19-513,0 19-288,0-19-33,0 20 1,0 0 64,20-1-161,-20 1-95,0 21-129,19-22-191,-19 1-97,20 0-32,-20-1-96,0-19 64,20 20-96,-20-20 64,0 0 0,0 0-32,0-20-96,0 20-32,20-19 0,-20-1 96,0 0-32,0 1-32,0-22 32,0 21-32,0 1 128,0-21-96,0 21 96,0-1-96,0-1 0,0 1 96,0 0-96,0 20-192,20-19 960,-20-1-576,0 20-31,19-20 127,1 20-64,20-19 96,-20 19 33,19 0-1,22 0 0,-23 0 1,23-20-1,-2 20-32,-19 0-96,-1 0-96,1-21 0,-20 21 65,-1 0-322,1-20 65,-20 20-480,0 0-257,0 0-480,0 0-801,0 0-1410,-20 20-2529</inkml:trace>
  <inkml:trace contextRef="#ctx0" brushRef="#br0" timeOffset="27348.62">17706 5017 11210,'0'0'2050,"0"0"448,0 0 353,0 0-1506,0 0-544,0 20 512,0 0-480,-20-1-128,2 1 192,18 21-193,-20-22-287,-1 1-193,21 19-128,0-19-288,-20-20 576,20 20-288,0-20-64,0 0 225,0 0-161,0-20-96,0 20-64,0-20-64,0 1-65,0-1 65,0 0-96,20-19 32,1 18-128,-21 1 223,20 1 1,-20-1 96,18 20-96,-18 0 128,20 0 64,-20 0-64,21 0 161,-1 20-129,-20-1 32,20 1 32,-20 1-96,19-1 32,1-1-64,-20 1 64,20-20-96,-20 20-32,20-20-256,-20 0-417,0 0-961,20 0-608,-20 0-1153,0 0-3011</inkml:trace>
  <inkml:trace contextRef="#ctx0" brushRef="#br0" timeOffset="27594.72">17984 4957 13036,'-19'0'769,"19"21"1921,0-1-608,-20-1-641,20 21 97,-20-21-225,0 22-384,20-2-352,-20-19 319,20 0-607,0-1-225,0 1-64,-19-20-449,19 0-1280,19 0-1570,-19 0-3684</inkml:trace>
  <inkml:trace contextRef="#ctx0" brushRef="#br0" timeOffset="42651.36">17251 6764 128,'0'0'768,"0"0"97,0 0 256,0 0 225,0 0-129,0 0 224,0 0-96,0 0-224,0 0-256,0 0-96,0 0-289,0 0-31,0 0-129,0 0 96,0 0 129,0 0 160,0 0 127,0 0-31,0 0-96,0 0-129,0 0 1,0 0-65,0 0-127,0 0 63,0 0-63,0 0 95,0 0 65,0 0 31,0 0-159,0 0 31,0 0-288,0 0 32,0 0 0,-21 0-63,21 0-1,0 0 32,0 0 0,0 0 0,0 0 32,0 0 33,0 0-33,21 0 0,-21 0-128,0 0 160,0 0-96,0 0 64,20 0 1,-20 0-65,18 0 0,3 0 0,-21 0 0,20 0-32,0 0 0,0 0-32,-20 0-64,19 0 64,-19 0 129,20 0-225,0 0 96,0 0-32,-20 0 32,20 0 32,-1-20-64,1 20 96,0 0-32,-20 0 0,20 0 32,0 0-128,-1 0 32,1 0 64,-20 0-32,20 0-31,1 0-33,-21 0 64,20 0-32,-2 0-64,-18 0 32,20 0 32,1 0-32,-21 0 64,20 0-32,-20 0 32,20 0-32,-20 0-64,19 0 96,1 0-32,-20 0 0,20 0-32,0 0 0,-20 0 0,20 0 64,-1-20-32,-19 20-32,20 0 64,-20 0-128,20 0 160,-20 0-32,0 0-32,0 0-64,0 0 64,20 0-32,-20 0 0,20 0 192,-20 0-96,19 0 33,-19 0-65,0 0 64,0 0 32,0 0-224,0 0 96,0 0-384,-19 0-898,-1 0-1761,-20 0-4644</inkml:trace>
  <inkml:trace contextRef="#ctx0" brushRef="#br0" timeOffset="49838.86">1349 9762 4067,'0'0'1025,"-20"0"1922,20 0-961,0 0-352,0 0-257,-19 0-352,19 0-256,-20 0-129,20 0 65,0 0-1,-20 0-63,20 0-32,0 0-161,-20 0-64,20 0-31,0 0 31,-21 0-192,3 0 1,18 0 31,-20 0-32,0 0 192,-1 20-127,21-20 63,-20 0 0,2 0-160,-3 19 97,1-19-33,0 0-32,20 20-64,-20-20 32,-19 20-32,19-20-32,0 0-32,0 21-32,1-2 129,-1-19-129,0 20 32,0-20 128,0 20-64,-1-1 64,3-19-192,-2 20 192,-1 0 1,1-1-97,0-19 96,2 21-160,-3-1 128,1 0-224,0-1 256,0 1-320,20-20 224,-19 20-64,-1-1 64,20 3-96,-20-3 32,20-19 32,-20 20-64,20 0 0,-20-1 96,20-19-96,0 20 64,0 0 1,-19-1-1,19 2-96,0-21 160,0 20-128,0 0-32,0-1 160,0-19-128,0 20 160,0 0-64,0-20-160,0 19 224,0-19-224,19 20 160,-19-20-64,0 21 96,20-21-192,-20 20 160,0-20-64,20 19-32,-20-19 96,20 0-31,-20 20-65,20-20 64,-20 20 96,19-20-192,-19 0 160,0 0-160,20 19-32,0-19 224,-20 0-160,20 0 96,-20 0-64,21 0 32,-3 0 0,2 0 32,-20 0-64,20 0-64,1 0 96,-21 0-128,20 0 128,-20 20-96,18-20 32,3 0 0,-21 0 0,20 0 0,-20 0 128,20 0-160,-20 0 0,20 0 96,0 0-96,-20 0-64,19 0 192,-19 0-64,20 0-64,-20 0 32,20 0 128,0 0-288,-20 0 224,20 0-32,-20 0-32,0 0 32,19 0-32,-19 0 97,0 0-97,0 20 96,0-20-32,0 0-32,0 0 32,0 0-288,0 0-385,-19 0-1025,19-20-1537,0 20-3267</inkml:trace>
  <inkml:trace contextRef="#ctx0" brushRef="#br0" timeOffset="51490.23">1229 9901 3171,'0'0'1377,"0"0"1474,0 0-962,21 0-383,-21 0-129,0 0-256,0 0-192,-21 0 64,21 0 0,0 0-256,0 0-65,0 0-31,-18 0-193,18 0-31,-20 0-161,20 0 0,-20 20-96,20-20 0,0 0 1,-21 0 95,21 0-96,-20 0 32,20 0-32,-18 0-32,18 0 1,-21 19-97,1-19 160,0 0 96,20 0-96,-20 0-64,20 0-32,-19 20 0,19-20 161,-20 0-161,20 0 96,-20 0 0,20 0-32,-20 20-32,0-20 1,20 0-33,-19 0-32,-1 0 32,20 0 0,-20 0-96,20 19 32,-20-19-64,20 0 160,-20 0-160,20 0 64,-21 21 32,21-21 0,-18 0-32,18 0 0,0 20-32,-20-20 64,-1 0-32,21 20-32,0-20 0,0 0 0,-20 19 0,20-19 0,0 0 0,-20 20 64,20-20-32,0 20 0,-18-20 0,18 0 0,0 19-32,-21-19 129,21 22-65,0-22-32,-20 0 64,20 19-96,0-19 0,-20 0 64,20 0-32,0 20 0,0-20 32,0 0-64,-20 20 0,20-20 96,0 19-64,0-19 32,-19 0 0,19 20-32,0-20 64,0 20-160,0-20 128,0 0 0,0 19-32,0-19-32,0 0 0,0 21 32,0-21 0,0 0 1,0 0 31,0 20-32,0-20 0,0 0 32,0 20-64,0-20-32,0 0 32,0 19 32,0-19-32,0 0 64,0 0-32,0 20-32,0-20 128,0 0-192,0 0 96,19 0 32,-19 20-32,0-20-32,0 0 0,0 0 32,20 0 0,-20 0 0,0 19 0,20-19 0,-20 0 64,20 0-64,-20 0 64,0 0 0,21 0 1,-3 0-1,-18 0 32,20 0 128,0 0-160,-20 0 32,21 0 0,-21 0-192,0 0 160,20 0-32,-20 0 32,0 0-160,18 0 128,-18 0-31,0 0-33,21 0 0,-21 0 32,0 0 32,0 0-64,0 0 0,0 0 32,0 0 0,20 20 0,-20-20-32,0 0-96,0 0 96,20 0-225,-20 0-511,0 0-449,0 0-833,0 0-929,0 21-2498</inkml:trace>
  <inkml:trace contextRef="#ctx0" brushRef="#br0" timeOffset="52924.8">733 10417 2178,'0'0'1825,"0"0"417,0 0-448,0 0 192,0 0-256,0 0-353,0 0-192,0 0 96,0 0-352,0 0-192,0 0-65,0 0-63,0 0-64,0 0-129,0 0 32,0 0-95,0 0-97,0 0 96,20 0 1,-20 0-161,0 0 96,0 0-32,0 0 1,0 0-97,21 0 32,-21 0-64,0 0 0,0 0-32,0 0 32,0 0-96,0 0 0,0 0 97,0 0-65,0 0-32,20 19 96,-20-19-160,0 0 128,0 0 0,0 0-32,18 0 0,-18 0 0,0 0-32,0 0 64,0 0 32,21 0-96,-21 0 0,0 0 0,0 0-64,0 0 128,0 0-96,0 0 33,20 0-33,-20 0 0,0 0 32,0 0 0,0 0-32,0 0 0,0 0 32,0 0-96,0 0 128,20 0-32,-20 0-32,0 0 32,0 0-32,0 0 0,0 0 0,0 0-32,0 0 192,20 0-288,-20 0 192,0 0-64,0 0-64,0 0 192,0 0-128,0 0-128,20 0 288,-20 0-192,0 0 32,0 0 0,0 0 32,0 0 32,0 0-64,19 0 0,-19 0 0,0 0 64,0 0-32,20 0-64,-20 0 96,0 0-32,0 0-64,0 0 96,0 0 64,0 0 0,0 0-64,0 0 64,20 0-31,-20 0-1,0 0 64,0 0-224,0 0 96,0 0 0,0 0 64,0 0 0,20 0-64,-20 0-64,0 0 32,0 0-96,0 0-128,0 0-129,0 0-223,0 0-513,0 0-801,0 0-1537,0 0-6214</inkml:trace>
  <inkml:trace contextRef="#ctx0" brushRef="#br0" timeOffset="54010.74">952 10318 1985,'0'0'1986,"-20"0"801,20 0-769,0 0-353,0 0-127,0 0-321,0 0-64,0 0 32,0 0-192,0 0-224,0 0-32,-19 0-129,19 0-127,0 0-97,0 0 193,0 0-1,19 0-63,-19 20-33,0-20-192,0 0 161,0 0-129,0 20 32,20-20-127,-20 0-1,0 19 64,20-19 32,-20 20-192,20-20 33,0 20 63,-20-20-160,19 0 32,-19 19 0,20-19-96,0 20-32,-20-20 224,20 0-256,1 21 64,-21-21 64,18 20 32,2-20-64,1 0-32,-21 19 0,20-19-32,-20 0 96,0 20 32,20-20-128,-20 0 64,0 0-64,0 0 129,0 0-130,0 0 66,18 0-1,-18 0 32,0 0-128,0 0 96,0 0 0,0 0-64,0 0 32,0 0 0,0 0 32,0 0 64,0 0-288,0 0 192,0 0 96,0 0 64,0 0-224,0 20 192,0-20-96,0 0 0,0 0-96,-18 0 256,18 0-224,0 0 32,-20 0 0,0 0-32,-1 19 128,21-19-96,-20 0 64,2 20-96,-3-20 32,1 20 64,0-20-32,0 21 32,1-2 64,-21-19-32,20 20 65,0-20-33,20 20 0,-19-20 32,19 19-96,-20-19 64,20 0-160,0 0 32,-20 0-32,20 0 0,0 0-320,0 0-545,0 0-961,0 0-1473,0 20-3524</inkml:trace>
  <inkml:trace contextRef="#ctx0" brushRef="#br0" timeOffset="57723.63">1865 10318 2210,'20'0'4708,"-20"0"-2850,0 0 1633,0 0-1025,0 0-672,0 0-737,0 0-32,0 0 64,0 20-128,0 0-160,0-1-97,0 1-63,-20-20-225,20 20-63,0-1-193,0 1-32,0 1-96,0-21-192,0 20-385,0-20-640,0 19-640,-20-19-385,20 20-1186,0-20-3971</inkml:trace>
  <inkml:trace contextRef="#ctx0" brushRef="#br0" timeOffset="58078.12">1567 10636 10121,'-40'19'1025,"40"-19"1858,-19 0-385,19 20-512,0-20-384,19 0 95,-19 0-127,40 0-161,1 0-352,-3 0-352,23 0-161,-2 0-95,1-20-129,-1 20 0,-18-19 33,-3 19-161,-18 0 0,1 0-256,-1 0 192,-2-21-96,-36 21-96,18 0-256,0 0-449,0 0-801,0 0-1120,0 0-1794</inkml:trace>
  <inkml:trace contextRef="#ctx0" brushRef="#br0" timeOffset="59294.92">1171 11071 2722,'0'-19'2530,"-21"19"898,21 0-1026,0 0-288,0 0-192,0 0-321,-20-20-191,20 20-257,0 0-160,20 0-225,-20 0-127,21 0-193,-21-20 1,20 20-1,-20 0-31,20 0-161,-20 20 0,18-20-128,3 0 64,-1 0-95,0 20-1,0-20 32,-20 19 32,19-19-32,-19 21 32,0-21-32,-19 20-32,19 0-32,-20-20-128,0 19 0,0 1 64,-1-20-64,3 20 96,-2-20-192,0 0 224,-1 19 32,21-19-256,-20 0 224,20 0-160,0 0 0,0 0 160,0 0 32,20 0 96,-20 0-63,21 0 159,19 0-32,-22 0 32,23 0-63,-1 0 31,-21 0 32,1 0-256,0 0 64,0 0 0,0 22-288,-20-22-417,19 0-896,1 0-1346,0 0-2370</inkml:trace>
  <inkml:trace contextRef="#ctx0" brushRef="#br0" timeOffset="60215.82">1687 11151 5188,'20'0'1474,"-20"-19"2305,0 19-1633,0 0-384,20-20-353,-20 20-352,0 0-352,0 0 0,-20-20-193,20 20 1,-20 0-161,20 0 161,-20 20-129,-1-20 289,21 0-193,-20 20 65,2-20-97,-2 19 96,-21 1-63,21-20-129,1 20-31,-21-1-33,20 3-128,0-3 0,1-19-32,19 20-160,0-20 128,-20 20-160,40-20 160,-20 0-96,19 0-32,1 0 64,0 0-128,0 0 0,0 0 32,-1-20 32,1 20-32,0-20 32,1 20-32,17-19 128,-18-3 32,1 3-224,19-1 96,-20 0 96,-1-19-96,21 19 160,-20-1-192,0-18 128,-1 19-64,-19-19 0,20 19 96,-20 1-128,20-2 32,-20 1 32,0 0-32,0 1 32,20 19-32,-20 0 64,-20 0-192,20 19 96,0 1 64,-20 0-32,20 1 32,-20 18 96,1-19-64,19 19 96,-20 0-31,0 2-33,20-21-64,0-1-64,0 1 64,0 0-96,0-1-353,0-19-608,0 22-768,0-22-642,0 19-1376,0-19-3300</inkml:trace>
  <inkml:trace contextRef="#ctx0" brushRef="#br0" timeOffset="60896.48">1964 10834 9096,'0'-20'1858,"0"20"1345,0 0-320,0 0-994,0 0-351,0-19-449,0 19-256,20 0-321,-20 0 129,21 0-225,-21 0-96,20 0-63,-2 0-33,-18 19-96,21-19 64,-21 20-96,0-20 97,0 20-33,0-20 0,0 19 0,0-19-32,-21 20-96,3 0 0,-2 1-32,-1-2 32,21-19-64,-20 20 64,20-20-64,0 0-64,0 0 160,0 0 64,20 0 225,-20 0-65,21 0 32,-1 0-160,19-20 32,-19 20-63,0 0-33,0 0 32,-1 0-160,-19 0 32,20 0-449,-20 0-960,0 0-1538,20 20-2658</inkml:trace>
  <inkml:trace contextRef="#ctx0" brushRef="#br0" timeOffset="63070.31">2539 10655 10089,'0'0'1666,"0"0"1216,0 0-511,0 0-321,21 0-289,-21 20-63,20-20-513,0 0-256,20 0-160,-21 0-225,1 0-63,0 0-193,0 0-128,-20 0-32,20-20-64,-1 20-160,-19 0-737,20-19-1025,0 19-1537,-20 0-3683</inkml:trace>
  <inkml:trace contextRef="#ctx0" brushRef="#br0" timeOffset="63635.74">3195 10397 8327,'20'-20'2114,"-20"20"1089,0 0-1089,0 0-352,0 0-385,0 0-576,0 0-224,0 20 63,0 0 193,0 19-96,-20-18-33,20 18-447,0-19 63,0 0-288,0 19-64,-20-19-160,20-20-577,0 21-544,0-2-769,0-19-1666,-20 20-4612</inkml:trace>
  <inkml:trace contextRef="#ctx0" brushRef="#br0" timeOffset="63932.61">2938 10714 12780,'0'0'1921,"18"0"610,3 0-321,-1 0-448,20 0-97,-21 0-512,21 0-256,0 0-256,19-19-97,-18 19-191,17-20-97,-17 20-96,-2-20-96,-19 1-32,20-2-64,-40 21 0,20-20-384,-20 20-545,0 0-673,0 0-800,0 20-1378,0-20-6053</inkml:trace>
  <inkml:trace contextRef="#ctx0" brushRef="#br0" timeOffset="64692.38">2877 11052 11979,'0'-20'608,"-20"20"2147,20 0-641,0 0-1153,0 20-64,0-1-225,20 2-63,-20-1-129,0 0 33,21-1-257,-21-19-128,20 20-96,-20-20 96,0 20-63,20-20 95,-20 0-128,0 0 0,0-20-128,0 20-65,0 0-95,0-20 0,0 1 160,0 19-32,0-20 64,0 0 64,0-1 32,-20 2 64,20-1-96,0 20 160,0-20 128,0 1-31,0 19 127,0-20-128,20 20 96,-2-20 257,3 1-161,19 19 1,-1-21 95,1 21-223,0-20 63,-1 20-128,1-20-64,-1 20 33,-19 0-65,0 0 0,1-19-64,-21 19-32,20 0-32,-20 0-192,0 0-481,18 0-576,-18 0-897,0 0-544,0 0-2499</inkml:trace>
  <inkml:trace contextRef="#ctx0" brushRef="#br0" timeOffset="65213.86">3116 11052 6918,'0'0'6406,"0"0"-4836,0 0 1056,-20 19-1281,20 2-256,0-1-128,0 0-224,-20-1-321,20 1-63,0 0-97,0-20-224,0 19 32,0-19-32,0 0 0,0 0-32,0 0-192,0 0 256,0-19-224,0-1 32,0 0 128,0 1-192,20-1 31,-20 0 129,0-1 32,20 21-96,-20-19 96,20 19 96,-20 0 32,19 0 65,-19 0-1,20 19-32,-20-19 32,20 21-32,-20-21-128,20 20 32,-20-20-32,0 20-96,21-20-320,-21 0-417,0 0-640,0 0-1346,0 0-1601</inkml:trace>
  <inkml:trace contextRef="#ctx0" brushRef="#br0" timeOffset="65438.47">3335 10973 12299,'0'0'1153,"0"0"1217,0 20-320,0-1-768,-20 1-321,20 0-97,0 20-95,-21-20-64,21 0-353,0-1-256,0 1-96,0 0-448,0-20-673,0 0-1762,0 0-5957</inkml:trace>
  <inkml:trace contextRef="#ctx0" brushRef="#br0" timeOffset="67271.48">3851 10575 12908,'0'0'672,"0"0"1570,0 0-608,19 0 0,1 0-257,0 0-320,0 0-352,19 0-161,-19 0-96,20 20-63,-20-20-161,-1 20-128,1-20 64,0 0-64,1 21 129,-21-21-161,20 0 96,-20 0-64,0 0 128,0 0 0,-20 0-96,20 19-63,-21-19 31,1 0-96,0 20 0,-19 0 32,19-20-64,0 19 32,0-19-32,20 20 64,-19-20-32,19 0-161,0 20-31,0-20-384,0 0-545,0 0-545,0 0-896,19 0-2115</inkml:trace>
  <inkml:trace contextRef="#ctx0" brushRef="#br0" timeOffset="67517.57">3950 10873 9609,'0'0'3907,"19"0"-1889,-19-19 801,20 19-1154,0-20-127,0 0-417,19 20-256,-19-19-353,0 19-288,1-20 97,-1 20-161,-2 0-128,-18-21-128,20 21 96,1 0-993,-21 0-1153,20 0-2210</inkml:trace>
  <inkml:trace contextRef="#ctx0" brushRef="#br0" timeOffset="69617.17">4764 10377 4420,'0'0'5893,"0"0"-4227,0 0 1569,0 0-1089,0-19-416,0 19-449,19 0-192,1 0-256,0-20-129,20 20-31,-21 0-257,1 0-31,0 0-33,0 0-192,1 0 0,-3 20-32,-18-20-64,0 19 65,0-19-33,0 0 0,0 20 0,-18-20 0,18 20-64,-21-20-64,1 19 32,0-19-32,0 20-64,1-20 96,19 0-32,0 0 32,0 0-96,0 0 0,0 0 32,0 0 0,19 0 31,1 0 66,0 0-66,-20 21 33,20-21-32,1 20 0,-3-1 64,-18 1 0,0-20 1,0 20 31,0-1-32,0-19 160,-18 20-64,-3-20 0,21 20-64,-20-20 0,-20 0 0,21 0-32,-1 0 0,0 0-64,20-20 0,-20 20-128,20 0-320,0 0-577,0 0-929,0 0-737,0 20-1921,0-20-10409</inkml:trace>
  <inkml:trace contextRef="#ctx0" brushRef="#br0" timeOffset="70000.97">4625 10734 8007,'0'0'5701,"0"0"-3619,0 0 929,20 0-1089,0 0 32,19 0-449,1-20-544,-1 20 0,21 0-256,-1 0-193,2 0-127,-23 0-33,23-19-96,-22 19-31,-19 0-65,0 0-64,0 0-32,0 0-128,-20 0-96,19 0-513,-19 0-640,0 0-897,0 0-1410,-19 0-4580</inkml:trace>
  <inkml:trace contextRef="#ctx0" brushRef="#br0" timeOffset="70957.03">4566 11032 9513,'0'0'1569,"0"-20"1858,0 20-1217,0 0-704,0 20-193,0-20-352,0 20-128,0-1-225,0 2-31,18-1-193,-18 0-96,0-1-95,21 1-1,-21-20 32,0 20 64,20-20-96,-20 19-159,0-19 31,0 0 0,0 0-32,0 0-64,0 0 64,0 0-64,0-19 64,0 19-96,0-20 96,0 20-160,0-20 192,0 1-64,0-1 0,20 0 0,-20-1 0,0-18 0,0 19-32,20 1 64,-20-1-32,0 20 0,19-20 0,-19 20 32,0-19 0,0 19 32,20 0-64,-20-21 96,20 21 0,-20 0 96,20 0 0,0 0 32,-20 0-31,39 0 127,-19 0 192,20-20-31,-21 20-97,21 0 1,1-20-1,-23 20-96,2 0-64,1 0-95,-1-19-1,-20 19 0,20 0-64,-20 0-64,0 0-32,0 0-192,0 0-641,0 0-384,0 19-929,0-19-1250,-20 20-3394</inkml:trace>
  <inkml:trace contextRef="#ctx0" brushRef="#br0" timeOffset="71624.02">4843 11071 11755,'0'-19'1153,"0"19"1826,0 0-1186,-20 0-768,20 19-288,0 2-96,0-1-161,0 0 32,-20-1 161,20 1-96,-20 0-97,20-1-192,0-19-95,-19 22 31,19-22 0,0 0-160,0 0 64,0 0-32,0 0-64,-20 0-96,20-22-160,0 22 128,0-19-96,20-1 32,-20 20-65,0-20 129,19 1 0,-19-1 128,20 20-64,-20-20 32,20 20 0,-20 0 96,0 0 96,20 0 1,0 20 127,-20-20-128,19 20 0,-19-1 0,20-19-95,-20 20 31,0-20-32,20 0 0,-20 0-64,0 20-160,0-20-193,20 0-575,-20 0-482,0 0-415,0 0-674,0 0-479,0 0-1315,0 0-4098</inkml:trace>
  <inkml:trace contextRef="#ctx0" brushRef="#br0" timeOffset="71856.42">5022 11012 10762,'0'0'2242,"0"0"961,0 0-1057,0 20-641,0 0-384,-21-1-160,21 2-256,0-1-64,0 0-97,-20-1-416,20-19-96,0 20 0,0 0-544,0-20-834,0 0-864,0 19-1954,0-19-9641</inkml:trace>
  <inkml:trace contextRef="#ctx0" brushRef="#br0" timeOffset="86681.64">11513 9086 10281,'20'0'673,"-20"0"1825,0 0 129,0 0-1218,-20 0-416,0 0-64,1 21-289,-1-1-31,0-20 96,0 20-1,-19-1 33,19 1-160,0-20-65,-1 20-95,21-20-97,0 0-192,0 0-64,0 19 64,21-19 0,-1 21-64,0-21 32,19 20-64,-19 0 0,0-1-64,0 1-64,-1 0-288,1-20-289,0 19-512,-20-19-416,20 0-449,-20 0-1153,0 0-1922</inkml:trace>
  <inkml:trace contextRef="#ctx0" brushRef="#br0" timeOffset="86877.92">11355 9384 10089,'-20'0'2018,"20"0"1665,0 0-1344,0 0-385,20 0-321,0 21-448,-2-21-384,3 0-289,19 20-127,-20-20-193,-1 0-256,1 19-769,0-19-1665,0 0-4165</inkml:trace>
  <inkml:trace contextRef="#ctx0" brushRef="#br0" timeOffset="87950.19">12367 8849 2081,'0'19'8232,"0"-19"-6886,0 0 1760,0 0-1440,0 0-577,0 0 160,20 0-416,-20-19-160,19 19-225,1 0-96,0-20-31,0 20-33,0-20 0,-1 20-96,1-19 1,0 19-1,-20-21-96,21 1 0,-21 20-32,0-20 96,0 20-224,0-19 64,0 19 0,-21-20-32,21 20 64,-20 0-128,0 0 96,20 0-64,-39 0 128,19 20-96,0-1 0,0 1 0,1 0 128,-21 1 64,20-2 129,0 21 159,20-21-64,0 1-127,0 0 95,20-20 128,20 19-95,-1-19-193,1 0-96,0 0 0,-1 0-96,2 0-256,-3 0-193,3 0-576,-21 0-384,0-19-417,-20 19-992,0 0-1635,0 0-8935</inkml:trace>
  <inkml:trace contextRef="#ctx0" brushRef="#br0" timeOffset="88239.25">12207 9066 15214,'-18'20'1281,"18"-20"929,18 21 160,3-21-640,19 0-192,-1 0-546,21 0-479,19 0-193,-20-21-63,22 21-65,-22-20-128,-1 20-64,3-19 64,-22 19-545,1 0-383,-20 0-354,-20 0-1408,0 19-994,0-19-3746</inkml:trace>
  <inkml:trace contextRef="#ctx0" brushRef="#br0" timeOffset="88855.46">12367 9503 13388,'0'-19'929,"0"19"1473,-20 0 257,20 0-1346,0 19-256,0 1-256,-20 0-257,20 20-63,-20-20 223,20 19-191,-19 1-225,19-19-160,0 18-32,0-19-64,0 0 65,-20-20-1,20 0 96,0 0-96,0-20-160,20 0 96,-20 1-64,0-1-32,0-1 0,19 1 0,1-19 0,-20 19-64,20-19-1,0 18 33,0 21 64,-1-20 64,-19 20 64,20 20 33,0-20 63,0 21 96,-20-2-128,20 1-32,-1 0 32,1-1-128,0 1 0,1 0-64,-21-20-192,20 0-545,-20 0-608,18 0-673,-18 0-736,20 0-1891,-20-20-7302</inkml:trace>
  <inkml:trace contextRef="#ctx0" brushRef="#br0" timeOffset="89043.93">12724 9425 11082,'0'0'2434,"0"0"673,-21 19-608,21 1-1058,-18 0-160,18 19-352,-20 2-160,0-2-129,20-19-223,0 19-321,-21-19-192,21 1-673,0-1-736,0-1-1218,0-19-3683</inkml:trace>
  <inkml:trace contextRef="#ctx0" brushRef="#br0" timeOffset="89992.18">12090 8511 2818,'0'0'1666,"0"-19"1249,0 19-385,0 0-576,0-21-225,0 21-255,0 0-257,0 0-160,0 21 288,-21-2-96,21 1 65,0 19 127,0 22-160,0-2-160,0 41-352,0 18-417,-20 21-159,20 20-193,-20-20 96,0 19 96,0-38-96,1-20 64,19-22 96,0 2 129,-20-40-129,20-1-64,0 0-96,0-18-64,0-1-64,20-20-352,-20-20-289,19 20-192,-19-21-448,0-18-737,0 19-833,0-19-2914</inkml:trace>
  <inkml:trace contextRef="#ctx0" brushRef="#br0" timeOffset="90708.98">13300 9086 13196,'0'0'1954,"0"0"480,0 0 673,19 0-1153,1 0-128,0 0-481,21 0-416,-3 0-128,-17 21-193,19-21 65,-1 0-161,-19 0-320,0 0-95,0 0-1,-20 0-192,0 0-417,0 0-768,0 0-1121,0 0-2851</inkml:trace>
  <inkml:trace contextRef="#ctx0" brushRef="#br0" timeOffset="91548.82">14232 8849 6277,'20'0'5926,"-20"0"-3940,0 0 1409,20-20-1665,-20 20-449,21 0-256,-1 0-384,-2 0-193,3 0-64,-1-20-95,0 20-97,0-19-160,-1 19 64,-19-21 128,20 21-256,-20-20 64,0 0 32,-20 20-64,20-19 96,-19-1-96,-1 20 32,0 0-32,0 0 64,-1 0-64,3 0 0,-2 0 0,-21 20 64,21-1-32,2 1-32,-23 21 193,21-2 319,20 0-31,0-19-97,0 19-96,20-18 1,0-1-129,19 0-32,1-1-128,19-19 0,-18 0-160,-1 0-257,-1 0-448,1 0-608,-20 0-481,-1 0-768,-19 0-1859,0 0-7879</inkml:trace>
  <inkml:trace contextRef="#ctx0" brushRef="#br0" timeOffset="91845.7">14034 9086 14381,'-39'21'1826,"39"-1"1089,0-20-481,39 20-288,1-20-513,19 0-479,22 0-354,-2 0-255,0 0-33,20-20-223,-20 20-97,0-20 0,2 20-160,-43-21-32,3 21-160,-21 0-385,0 0-608,-20 0-512,0 21-1282,-20-21-2530</inkml:trace>
  <inkml:trace contextRef="#ctx0" brushRef="#br0" timeOffset="93281.25">14094 9543 896,'0'0'865,"0"0"-128,0-20 96,0 20 96,0 0 31,0 0 97,0 0 65,0 0 127,0 0 128,0 0-128,0 0 32,0-20-128,0 20 65,0 0-65,0 0-32,20 0-160,-20 0-64,0-19-65,0 19-159,0 0-96,0 19 63,0-19 97,0 0-161,0 20 33,0 0-65,0 1 1,0-2-65,-20 1-31,20 19-33,0-19-192,0 21 65,0-2-129,0-19-32,0 19-64,0-19-32,0 0 64,0 1-32,0 18 0,-20-19-64,20-1 32,0 1-32,0-20 0,0 20 96,0-20-96,0 0 0,0 0 0,0 0 64,0 0-128,0 0 161,0-20-97,0 0 0,0 1 0,0-1-33,0 0 66,0 1-130,0-2 129,0 1-64,0-19 0,-20 19 0,20 0 32,0 1 0,0-22-32,0 21 64,0-19-32,0 19-96,0-19 96,0 18 32,20 1-64,-20-19 32,20 19-32,0 0 32,-1 1 0,1-1 0,0 20 0,0-21-64,1 1 96,-3 20-64,-18 0 96,20 0-64,0 0-128,-20 20 160,0 1-32,0-1 32,0-1-32,0 21 64,0-1-64,-20 2 0,0-22 32,2 21 0,-3-21-96,1 21 64,0-40 64,-19 21-64,-1-21 32,0 0-32,1 0-64,19-21 128,-21 1-64,23 0 0,-2 1 0,0-1 0,20 0 32,0 1-96,0-2 96,20-19-128,-20 21-288,20 19-545,-2-20-576,3 20-898,-1 0-1280,0 0-3108</inkml:trace>
  <inkml:trace contextRef="#ctx0" brushRef="#br0" timeOffset="93671.87">14550 9384 6950,'0'0'8104,"-20"0"-6727,20 0 1346,-19 0-1058,-1 41-63,0-22-33,0 21-416,0-1-256,1 21 64,-1-1-160,0 2-193,20 18-287,-20-40-161,20 21-128,0-20-96,20-21-64,-20 21-481,20-40-320,-20 19-896,0-19-930,20 0-256,-20-19-1729,0-1-9610</inkml:trace>
  <inkml:trace contextRef="#ctx0" brushRef="#br0" timeOffset="94077.14">14590 9603 7078,'20'-20'7559,"-20"20"-5188,0 20 671,-20 0-1088,0-1-576,0 21-161,0-19-448,20 18-1,-19 1-159,-1-1-257,20-19-224,0 1-64,-20-21-64,20 19 96,0-19-96,20-19-96,-20-2 0,0 21-96,20-40 0,-20 21 96,19-1-160,1-19 31,-20 19 33,20-1 0,0 1 64,0 0 0,-20 20 192,19 0-64,-19 0 64,20 20 96,-20 0 32,20 21 64,-20-22 65,20 21 31,-20-21-128,21 1-160,-1-20-64,-20 20-96,0-20-384,18 0-577,-18 0-1057,21 0-1025,-21-20-1954</inkml:trace>
  <inkml:trace contextRef="#ctx0" brushRef="#br0" timeOffset="94301.75">14848 9503 12043,'0'0'1858,"0"20"1249,0 0-801,-19 1-545,19 18-191,-20 0-289,20 1-480,0 1-321,0-2-127,-20-19-225,20 19-64,0-19-288,0 1-513,0-2-736,0-19-673,0 0-1410,0-19-1120</inkml:trace>
  <inkml:trace contextRef="#ctx0" brushRef="#br0" timeOffset="94554.68">15027 9384 15022,'19'0'1601,"1"21"834,-20-1-1,0 19-576,0 20-161,-20-18-448,20 37-320,-19-17-160,-1 18-289,-20 1-95,20-21-385,1-20 64,-1 21 0,0-40-288,20 0-417,-20-20-544,20-20-609,0 20-1185,0-20-2081</inkml:trace>
  <inkml:trace contextRef="#ctx0" brushRef="#br0" timeOffset="95207.03">15384 8492 10121,'20'0'1986,"-20"19"352,0 1 1218,0 0-1186,0 39 128,20 1-640,-20-1-577,0 41-384,0 19-320,0-1-129,-20 22-320,0-1 32,0-20-320,0 20 512,1-39-223,-1-2-65,0 2 160,20-41 160,0 1 1,0-1-97,0-19 0,0 1-96,20-22-160,-20-19 32,0 0-320,0 0-288,20-19-289,-20 19-512,0-22-609,0 3-993,0-1-2915</inkml:trace>
  <inkml:trace contextRef="#ctx0" brushRef="#br0" timeOffset="97197.26">15722 9166 10666,'0'0'2082,"20"0"-65,-20 0 1475,39 0-1282,-19 0-448,20 0-289,-1-19-544,1 19-225,-1 0-351,2 0-161,-1 0-96,-22 0-32,-18 0-288,21 19-353,-21-19-640,0 0-673,0 0-576,0 0-1345,0 0-3172</inkml:trace>
  <inkml:trace contextRef="#ctx0" brushRef="#br0" timeOffset="97421.87">15979 9007 12908,'-20'0'1729,"20"20"257,-18-20 609,18 20-1154,0-1-224,-21 22-288,21-1-352,0-21-65,0 21-192,-20-21-256,20 2 33,0-1-482,0 0-512,0-20-736,20 0-1314,-20 0-2178</inkml:trace>
  <inkml:trace contextRef="#ctx0" brushRef="#br0" timeOffset="97951.17">16396 8451 9032,'0'0'1281,"0"0"1922,0 0-672,0 20-642,0 1-31,-20 18-32,20 20-192,0 2-193,0 17-288,-20 2-512,20 38-33,-19 2-256,-1-1-191,0 20-193,0-19-64,20-22 480,-20-18-256,1-1-128,19-19 192,-20-20-32,20 19-64,0-38-64,0-2-64,0 1-544,0-20-481,20-20-1281,-20 1-1474,19-2-7334</inkml:trace>
  <inkml:trace contextRef="#ctx0" brushRef="#br0" timeOffset="98797.85">16834 8749 10409,'0'0'1698,"20"0"512,-20 0 128,0 0-1057,18 0-288,3 0-416,-1 0-193,0 0-159,19 0-129,-19-20 128,0 20 0,20-19-32,-21-1-160,-19 20 64,20-20-32,-20 20 0,0-19 1,-20-1-1,1 20 32,19-21-64,-20 21 0,-20 0 64,20 0 160,1 0 32,-1 0-160,0 0 161,0 21 159,-1-1-31,3-20 127,-2 19 1,20 21 31,-21-21-191,21 1-65,21 0-128,-1 1-64,-2 18-96,23-39 0,-21 20-96,19-20-384,1 19-481,0-19-801,-1 0-480,-19 0-1441,-20 0-3268</inkml:trace>
  <inkml:trace contextRef="#ctx0" brushRef="#br0" timeOffset="99196.28">16595 9047 14285,'0'0'1441,"0"0"2083,40 0-1250,-20 0-577,19 0 33,40 0-513,-18 0-160,18 0-320,20 0-160,-20 0-193,-19 0-96,-1 0-192,2 0 0,-22 0 0,1 0-64,-20 0-160,-1 0-416,-19 0-385,0 19-576,0-19-1250,-19 20-1601</inkml:trace>
  <inkml:trace contextRef="#ctx0" brushRef="#br0" timeOffset="100419.92">16714 9523 2402,'0'-20'2306,"0"1"833,0 19-32,0 0-1121,0-20-289,0 20-191,0 0-257,0 0-128,0 0-128,0 0-32,0 20-417,20-1 97,-20-19-193,-20 40 65,20-19-33,0-2-95,0 21 63,0-21-192,0 21 1,0-19-1,0 18-64,0-19 0,0 0-96,-20-1 64,20 1-95,0-20-1,0 20 32,0-20-160,0 21 160,0-21-32,0 0-160,0-21 192,0 21-96,0-20 64,0 0-96,0 1 32,0-1-64,0 0 96,0-19-32,0-2 0,0 21-64,0 1 32,0-21 64,20 21-64,-20-22 32,0 21 0,20 1-32,-20-21 0,21 21 0,-21-1 0,18-1-32,-18 21 96,20-20-64,0 1 32,1 19 0,-21 0 0,20-20 0,-2 20-65,-18 0 65,21 0 65,-21 20-65,20-20 0,-20 19 0,20 1 96,-20 1-96,0-1 0,0-1 0,0 1 32,0 0 128,-20-1-192,20 21 32,-20-19 0,-1-2 64,3 1-160,18-20 256,-20 20-224,-1-1 128,1-19-64,0 0 32,2 0-32,-3 0 64,-19 0-96,20 0 32,-19-19 32,19 19-32,0-20 0,0 0-64,1 20 192,19-19-192,0-2 96,0 1-32,0 0-128,0-19-192,0 19-193,0 1-224,0-1 129,0-1 159,0 1 129,-20 20-96,20-19-33,0 19-448,0 0-832,0 19-1026,20-19-2978</inkml:trace>
  <inkml:trace contextRef="#ctx0" brushRef="#br0" timeOffset="100854.49">17230 9325 13805,'-20'-20'1313,"20"20"513,-20 0 384,20 0-705,-20 20-352,20 0 0,-19-1-64,-1 22-192,0-2 64,0 20 0,-19 2-160,19 17-129,0-17-319,0-2-225,20 0-128,0-18 0,20-2-288,0-19-257,0-20-640,-1 19-641,1-38-928,-20 19-1378,20-20-4837</inkml:trace>
  <inkml:trace contextRef="#ctx0" brushRef="#br0" timeOffset="101260.74">17271 9523 14733,'0'0'1506,"0"20"1537,-20 1-833,20 18-577,-21 0-383,1-19-161,0 21-289,20-2-447,-20-19-97,20 0-192,0-1-32,0-19 0,-19 0-160,19 0-32,19-19-128,-19-1 95,0 0 1,20 1 32,-20-1-32,0-21 32,20 21 96,-20 1 32,20-1-129,-20 0 97,21 20 32,-21 0 0,20 0 32,-20 0 32,18 20 0,-18 0 161,21-1-65,-21 1 96,0 0-128,0 1-128,20-1 64,-20-1-320,0-19-449,20 0-1377,-20 0-1473,0-19-5094</inkml:trace>
  <inkml:trace contextRef="#ctx0" brushRef="#br0" timeOffset="101478.51">17469 9464 6438,'0'0'7174,"0"20"-5956,-20-1 1376,20 1-480,-20 21-705,20-2-224,-20-19-352,20 19-416,0-19-321,-20 21-128,20-22-321,0-19-800,0 0-672,0 0-1218,0 0-2370</inkml:trace>
  <inkml:trace contextRef="#ctx0" brushRef="#br0" timeOffset="101739.25">17587 9325 16239,'20'20'1057,"-20"-1"1217,0 1 96,0 21-544,0-2-224,0 0-417,0 22-353,0-2-127,-20 21-224,1-21-257,-21 0-96,20-18 0,0-2-224,1 0-128,-1-39-449,20 20-640,-20-20-929,20-20-1602,0 1-6822</inkml:trace>
  <inkml:trace contextRef="#ctx0" brushRef="#br0" timeOffset="102513.67">17984 9107 1345,'20'0'13741,"0"0"-11723,0-21 1441,21 21-1281,-23 0-608,23 0-193,-1 0-512,-21 21-193,21-21-223,0 0-33,-21 0-160,1 0-160,-20 0 1,20 0-33,-20 0-128,0 0-353,0 0-672,0 0-961,0 0-1697,0 0-12813</inkml:trace>
  <inkml:trace contextRef="#ctx0" brushRef="#br0" timeOffset="104591.79">18878 8631 10217,'0'-41'1954,"19"41"-256,-19 0 1216,0 0-1088,20 0-449,-20 20-191,20 1-386,-20 18-63,0 1 0,0-1-1,0 2-255,0-2-257,0 0-192,0 1 32,0-21-128,0 2-64,0-1-385,0 0-383,0-20-578,0 0-351,0 0-418,21-20-511,-1 20-962,0-20-1697</inkml:trace>
  <inkml:trace contextRef="#ctx0" brushRef="#br0" timeOffset="104852.53">19176 8651 6982,'39'-41'3844,"-39"41"-769,0 0-289,0 0-576,0 0-1057,-19 21-416,-1-1-64,-20 19-1,1-19 1,-1 19 32,-1 2 128,23-22-289,-22 1 129,40 0-321,0-1-192,0 1 0,20-20-32,18 0-63,3 20 31,-1-20-257,-1 0-223,1 0-513,-1 0-480,-19 0-577,0 19-768,-20-19-1539,0 0-7077</inkml:trace>
  <inkml:trace contextRef="#ctx0" brushRef="#br0" timeOffset="105171.87">18759 9127 15150,'20'0'2851,"-1"0"-962,21 0 898,0 0-1089,-1 0-353,22 0-512,-2 0-321,1 0-256,-1 0 1,0 0-161,-19-20-64,1 20-128,-3 0-481,-18 0-576,1 0-1249,-21 0-1250,0 20-3683</inkml:trace>
  <inkml:trace contextRef="#ctx0" brushRef="#br0" timeOffset="106004.88">19037 9603 8456,'0'-20'1153,"0"1"1633,0 19-287,-21 0-962,3 19-256,-2-19-32,0 20-160,-1 0 65,-19-1-97,21 21 0,-1-19-193,0 18-191,0-19-160,20 19-161,-20-19-320,20 0 32,0-20 64,0 21-128,20-21 0,-20 0 0,20 0-224,-20 0 64,20-21-97,0 21 33,-1-20-64,1 0-64,0 1 159,21-1-63,-21-19 64,-2 19-32,23-21-64,-21 2-1,19-1 257,-19 0-256,0 20 192,0-19-64,0-1 96,-20 21-96,19-1 95,1-1 65,-20 1 0,0 1-32,0 19 64,0 0 0,0 0 65,-20 0-33,20 19 224,-19-19 192,-1 41 33,0-21 63,0 39 33,0-20 64,-19 2-193,19 18-32,0 0-127,-1 1-225,3-20-32,18-1-32,0-19-192,18 1-257,3-2-447,-1-19-770,0 0-640,0 0-2563</inkml:trace>
  <inkml:trace contextRef="#ctx0" brushRef="#br0" timeOffset="106859.37">19672 8531 5188,'0'0'1666,"0"-20"1217,0 20-481,0 0-512,0 0-449,0 0 33,0 20-129,0-20-160,0 20 224,0-1-416,0 1 128,0 21-128,0-2-96,0 20-224,0-19-97,-20 20-95,20-1-161,0 1-64,0 19 0,0-20-95,0 2 31,-20 17 32,20-17-128,0-2-32,-20 21 192,20-21-192,0 0-31,0 1 95,-19-1 32,19-18 32,0 18-96,0-20 96,0 1 32,19 0 97,-19-20-97,0 19-32,0-19-160,0 0 128,0-1-160,0-19 32,0 21-64,0-21-128,0 0-96,0 0-257,0 0-479,0-21-866,0 21-1858,0-19-9640</inkml:trace>
  <inkml:trace contextRef="#ctx0" brushRef="#br1" timeOffset="112982.42">16218 8312 3363,'0'0'1313,"0"0"1217,0 0-256,0 0-736,0 0-193,0 0-224,0 0-192,0 0 64,20-20-160,-20 20-128,0 0-97,0 0 1,0 0-33,0 0-63,19 0-33,-19 0-31,20 0-33,-20-19 32,20 19-31,0 0-65,0-20-32,-1 20-31,1 0-97,0 0 64,-20-20-96,21 20 0,-1 0 33,0 0-65,-2 0 64,3 0-96,-1 0 0,0 0 64,0 0-64,-1-19 65,21 19-1,-20 0-32,0 0-64,19 0 64,-19 0 0,21 0-32,-23-20 0,2 20 64,0 0-63,21 0-97,-23 0 96,23 0-64,-21 0 32,19 0 32,-19 0-96,20 0 64,-20 0 0,19 0-32,1 0 0,-20 0 32,-1 0-32,21 0-32,-20 0 0,21 0 0,-23 0 64,23 0-32,-21 0-32,19 0 32,-19 0 32,20 0-96,-20 0 64,19 0 64,-19-20-64,0 20 32,19 0 0,-19 0-31,0 0-33,21 0 32,-23 0 32,2 0-64,21 0 32,-21 0-64,-1 0 64,1 20 96,20-20-192,-20 0 96,-1 0 96,1 0-96,0 0 32,0 0 32,0 0-160,-1 0 64,1 0 0,0 0 96,21 0-96,-21 0 0,-2 0-32,2 0 64,1 0-32,-1 0 96,0 0-96,-1 0 0,1 0 0,0 0 96,0 0-96,19 0 64,-19 0 64,0 0-128,0 0 97,0 0-65,-1 0-32,1 0 32,0 0 0,0 0-32,19 0 32,-19 0-32,1 0 0,-1 0 32,0 0 0,-2 0-32,3 0 64,-1 0-32,0 0-32,0 0 0,-1 20 32,1-20 0,0 0-96,0 0 160,0 0-96,-1 0 0,21 19 32,-20-19-64,0 0 96,-1 0-128,21 0 160,-19 0-96,-1 0 0,18 0 0,-17 0 0,-1 0-32,0 20 128,19-20-128,-19 0 64,0 0-32,0 0 32,0 0-32,-1 0 64,1 0-96,0 0 64,0 20-32,1-20 32,-3 0-32,22 0 0,-19 0 96,17 0-32,-17 0 64,19 19-31,-20-19 95,19 0-96,1 20-96,-20-20 160,19 0-96,-19 21 0,0-21 0,0 0 0,-1 0-32,-19 0 0,0 0-96,0 0-128,0 0-641,0 20-768,0-20-2211,-19 0-10634</inkml:trace>
  <inkml:trace contextRef="#ctx0" brushRef="#br1" timeOffset="114185.54">18917 7598 2914,'20'-19'3588,"1"-3"223,-21 22-1216,0 0-705,0 0-161,0 0-287,0 0-129,0 0-352,0 0-64,-21 22-193,21-22-127,-40 19 63,21 1-287,-1 0 63,-20-1-192,20-19 33,-19 20-33,19 0 32,0 1-64,0-21-128,20 0 64,-19 19-64,19-19 65,19 0 159,1 20 128,0-20-96,20 0 97,19 20-129,-19-20-32,19 0-127,2 19 63,-22-19-32,-19 0-32,20 0-128,-40 0 96,19 0-288,-19 0-449,0 0-864,0 0-1506,0 20-3395</inkml:trace>
  <inkml:trace contextRef="#ctx0" brushRef="#br1" timeOffset="115287.1">19395 7281 4195,'18'-20'2723,"-18"20"320,0 0 160,0 0-897,0 0-512,0 0-353,21 20-416,-21-1 0,0 1-64,0 0-64,20-1-224,-20 21 31,0-19-351,0-2-1,0 1-320,0 0 128,0-1-192,0 1 32,0-20-416,0 0-673,0 0-577,0 20-704,0-20-1025,20-20-3172</inkml:trace>
  <inkml:trace contextRef="#ctx0" brushRef="#br1" timeOffset="115626.95">19830 7201 8872,'41'-20'1762,"-41"0"512,0 20 640,0 20-1152,-20-20-481,-1 20-160,3-1-256,-2 22 96,-21-2-160,1 20 64,1-19-193,-21 20-287,21-1-65,-21 2-64,21-22-64,-1 0-95,1 22-33,19-42-32,-1 21-128,1-21-225,20 1-608,0-20-832,0 0-417,20 0-1570,-20 0-4388</inkml:trace>
  <inkml:trace contextRef="#ctx0" brushRef="#br1" timeOffset="116278.32">19672 7638 9128,'0'0'1794,"0"-20"992,0 20-191,0 0-897,0 0-385,0 0-224,0 20-256,0-1-193,-20 1 1,20 21-1,-20-22-223,20 1-129,0 19-128,0-19-96,0-20 0,0 0-32,0 0 64,0 0-31,20 0-1,-20-20-128,20 20-33,-20-19-63,20-21-32,-20 21-32,19-2-96,1-19 31,0 21 1,-20-21 128,20 21 96,1-3 32,-21-17 32,20 39 96,-2-20 96,3 1-96,-1-1 160,0 20-31,0 0 191,-1-20-192,1 20 97,20 0-65,-1 0-128,-19 0 64,20 0-160,-1 0 0,-19 0-64,21 0-160,-21 0-577,-2 0-736,-18 0-289,0 0-1569,0 20-1858</inkml:trace>
  <inkml:trace contextRef="#ctx0" brushRef="#br1" timeOffset="116865.23">19930 7638 10153,'20'-20'1474,"-20"20"1632,0 0-895,0 0-802,-20 20-96,20-1-544,-19-19 32,19 40-161,-20-19-63,0-2-97,20 1-159,-20 0-193,-1-20-32,21 19-32,-18-19 0,18 20 32,0-20-32,0-20-32,0 20-32,0-19 0,0 19 96,18-20-192,-18 0 96,21 1-32,-1-2 0,0 1-96,0 20 96,-1 0 32,1 0-96,-20 0 32,20 0 160,-20 20 0,0-20 0,20 21-64,-20-2 32,20 1-32,-20-20-32,19 20-32,-19-20-288,0 0-481,20 19-352,-20-19-737,0 0-1345,20 0-2178</inkml:trace>
  <inkml:trace contextRef="#ctx0" brushRef="#br1" timeOffset="117083">20189 7598 7783,'20'-19'4997,"-20"19"-2883,-20 19 640,20-19-992,-21 40-289,1-21-127,0 1-289,1 21-225,19-22-127,-20 1-417,20 0-192,-20-1-64,20 1-288,0-20-993,0 0-1762,0 0-3587</inkml:trace>
  <inkml:trace contextRef="#ctx0" brushRef="#br1" timeOffset="125869.14">11553 10238 1345,'0'0'1665,"0"0"545,0 0-224,0 0-256,0 0-385,0 0-320,0 0-64,0 0 288,20 0 129,-20 0-97,0 0-128,0 0-160,0 0-160,19 0-193,-19 0-63,0 0-65,20 0-127,-20 0-1,20 0-96,-20 0 1,20 0-65,-20 0 32,21 0-64,-21 0 96,18 0-95,2 0-1,-20 0-32,20 0 0,1 0 32,-21 0-64,20 0 1,-2 0-1,2 20-64,-20-20 96,21 0-64,-1 0-96,-20 0 160,20 20-128,-1-20 64,1 0-96,0 0 128,0 0-128,0 0 161,-1 0-161,1 0 64,0 19 0,0-19 0,0 0-64,1 0 64,17 0-32,-18 0-32,-20 0 64,21 0-64,-1 21-64,-2-21 160,3 0-96,-1 0 0,0 0 96,0 0-128,-1 0 64,21 0 32,-20 20-128,0-20 128,-1 0-32,1 0-128,0 0 224,-20 0-160,20 0 32,0 20 0,-1-20 0,1 0 64,21 0-96,-21 0 96,-2 0-64,2 0 0,1 0 0,19 19 0,-22-19 64,3 0-96,-1 0 32,0 0 64,19 0-96,-19 0 64,0 20 32,0-20-128,0 0 128,-1 0-32,21 0-32,-20 0 0,1 0 32,17 20-128,-18-20 192,1 0-64,19 0 0,-21 0-32,1 0 97,20 0-97,-20 19 0,-1-19 96,21 0-64,-20 0 0,0 0 0,19 0-64,-19 0 128,0 0-64,1 0-32,-3 0 0,2 0 32,21 0 0,-21 0-64,-2 0 32,3 0 32,-1 0 0,0 0 0,19 0-32,-19 0 32,0 0-32,0 0 64,19 0-96,-19 0 64,0 0-32,0 0 64,0 0-64,19 0 96,-19 0-96,1 0 32,19-19 0,-22 19 96,23 0-192,-21 0 96,19 0-32,-19 0 0,20 0 32,-20 0-32,-1 0-64,1 0 224,20 0-192,-19-20 32,-3 20-32,2 0 96,0 0-64,1 0-32,-1 0 96,-2 0-64,3 0-32,-1 0 64,0 0-32,19 0 0,-19-20-32,20 20 96,-1 0-64,-19 0 33,20 0-33,-20 0-33,19 0 66,-19 0-33,0 0 0,1 0 0,-1-19 32,-2 19-32,3 0 0,-1 0 64,0 0-128,0-20 64,-20 20 32,19 0 32,1 0-96,0 0 0,0 0 64,0 0-128,-1 0 192,1 0-96,0-20-32,0 20 64,-20 0-96,20 0 160,-1 0-128,1 0 0,0 0 64,1 0-32,-1 0 32,-20-21-64,18 21 64,2 0-64,1 0 96,-1 0-64,0 0 0,-2-19 0,3 19 0,-1 0 32,0 0 0,-20-20 32,20 20 0,-1 0-32,1 0 64,0-20 0,-20 20-128,20 0 32,0 0 32,-20-19 32,19 19-96,-19 0 0,20 0-64,-20 0-288,0 0-609,0 0-1314,0 0-4035</inkml:trace>
  <inkml:trace contextRef="#ctx0" brushRef="#br1" timeOffset="134413.07">11533 10854 416,'20'0'576,"-20"0"-351,0 0-193,0 0-160,20 0-513</inkml:trace>
  <inkml:trace contextRef="#ctx0" brushRef="#br1" timeOffset="134717.76">11533 10854 672,'40'39'513,"-40"-39"-129,0 0-192,0 0 128,0 0 97,0 0-1,0 0 1,0 0-193,0 0-224,0 0-417,0 0-704,0 0 32</inkml:trace>
  <inkml:trace contextRef="#ctx0" brushRef="#br1" timeOffset="137980.46">18699 7896 128,'0'0'2018,"0"0"-289,0 0-319,0-20-482,-19 20-383,19 0-161,0 0-160,0 0 129,0 0-129,0 0 256,0 0 289,0 0 64,0 0 96,0 0-192,0 0-289,0 0-192,0 0-160,0 0 0,0 0 1,0 0 63,0 0 128,-20 0 192,20 0 33,0 0 95,0 0 1,0 0 0,0 0 31,0 0-159,0 0-33,0 0-128,0 0-31,0 0 159,0 0 65,20 0 63,-20 0-31,0 0-97,19 0 65,-19 0-97,0 0 0,20 0-31,-20 0-33,20 0 32,-20 0-31,20 0-33,-20 0-64,20 0 33,-20 0-161,0 0 128,19 0 32,-19 0-256,20 0 128,0 0 97,-20 0-129,20 0 32,-20 0 32,20 0-128,-20 0 64,19 0-32,-19 0-64,0 0 32,0 0-64,20 0 0,-20 0 64,0 0-31,0 0-33,20 0 0,-20 0 32,0 0 0,21 0 0,-21 20 0,20-20-64,-20 0 32,20 0-32,-20 0 0,0 0 160,18 0-160,-18 0 128,21 0-160,-21 0 32,20 0 96,-20 0-64,20 0 32,-20 0-96,20 0 192,-20 0-128,19 0 0,-19 0 32,0 0-64,20 0 128,-20 0-160,0 0 64,0 20 64,0-20-64,0 0-96,0 0-481,0 0-1024,0 0-1378,0 0-3139</inkml:trace>
  <inkml:trace contextRef="#ctx0" brushRef="#br1" timeOffset="139197.26">18897 7598 512,'20'0'1569,"-20"0"738,0 0-738,0 0-224,0 0-191,0 0-482,0 0-159,0 0 287,0 0-223,0-19-97,0 19-31,0 0-97,0 0 0,0 0 33,0 0-97,0 0 0,20 0 65,-20 0-97,0 0 0,0 0 65,0 0-97,21 0 160,-21 0 32,0 0 97,0 0-97,0 0-31,20 0-97,-20 0-96,0 0 32,0 0-128,20 0 1,-20 0-1,0 0 0,0-22 0,0 22 96,18 0-32,-18 0 0,0 0 97,0 0-97,21 0 0,-21 0-128,0 0 64,0 0-64,0-19 96,20 19-224,-20 0 192,0 0 32,0 0-160,0 0 64,0 0 0,0 0 32,0 0-32,0 0 64,20 0-63,-20 0-66,0 0 1,0 0 129,0-20-33,0 20-64,20 0 64,-20 0-96,0 0 128,0 0-64,0 0 0,0 0-64,0 0 64,0 0-64,0 0 64,0 0 32,0 0-192,0 0 256,0 0-128,0 0 32,0 0-481,0 0-1152,0 0-3588</inkml:trace>
  <inkml:trace contextRef="#ctx0" brushRef="#br1" timeOffset="140784.17">11652 10814 9032,'21'-19'1057,"-21"19"1698,0 0-97,0 0-1281,-21 0-223,21 0-129,-20 19-289,0-19-63,0 20 0,1-20-65,-1 20-63,0-20-225,0 19-128,0 1-32,-19-20-160,19 20 128,0-20-64,-19 0 33,19 21 191,0-21-32,-1 0 32,21 0-96,0 0 129,0 0-129,0 0-160,0 19 192,0-19 0,21 0-127,-1 0 63,18 20-32,3-20 64,-21 0-96,19 20-96,1-20 96,0 19 0,-21-19 0,21 20-32,-20-20-64,1 0 129,-3 0-97,-18 20-161,20-20-255,-20 0-545,0 0-544,0 19-545,0-19-1249,0 0-3428</inkml:trace>
  <inkml:trace contextRef="#ctx0" brushRef="#br1" timeOffset="141226.56">11294 11112 448,'-18'0'6758,"18"0"-4484,0 0 1026,0 0-1090,0 0-32,0 0-513,0 0 1,18 20-321,2-20-96,1 0-192,19 19-128,-1-19-160,1 0-225,19 20 1,-19-20-193,-20 0-63,19 0-33,-19 0-160,0 0 0,-20 0-64,0 20-448,0-20-641,0 0-1153,0 0-1698,0 0-7014</inkml:trace>
  <inkml:trace contextRef="#ctx0" brushRef="#br1" timeOffset="172023.43">12069 10595 1057,'-20'0'1024,"20"0"-63,0 0-160,0 0-352,0 0-129,0 0-128,0 0-192,0 0 64,0 0-128,-20 0-32,20 0-32,0 0-160,0 0-33,0 0-287,0 0-545</inkml:trace>
  <inkml:trace contextRef="#ctx0" brushRef="#br1" timeOffset="172906.25">12069 10595 64,'-60'-20'2114,"60"20"96,0 0 128,0 0-384,0 0-64,0 0-65,0 0-191,0 0-33,0 0 65,0 0-161,0 0-223,0 0-129,0 0-160,0 0-33,0 0 1,0 0-256,0-19-128,20 19-65,-20 0-256,0 0 129,0 0-161,20 0-32,-20 0 0,20 0-64,1 0 0,-21-20 1,18 20-65,2 0 96,-20 0-288,20 20 352,1-20-256,-1 0 32,-20 0 0,18 0 0,3 19 64,-21-19-32,20 0-32,-20 0 0,20 20 32,-20-20-32,0 0 0,0 20 32,20-20-32,-20 0 0,0 21 32,0-21-64,0 19 0,-20-19 160,20 20-256,-20-20 128,20 20 64,-20-20-160,20 0 64,-21 19 32,3-19-64,-2 0 128,-1 0-96,1 0 0,0 0 64,2 0-64,-3 0 0,21 0 128,-20 0-96,20 0 0,0 0 0,-20 0-32,20 0 128,0 0-128,0 0-32,0 0 32,20 0 32,-20 0-32,20 0 32,-20 0-64,21 0 160,-3 0-128,-18 0 128,20 0-192,0 0 96,1 20 0,-1-20 0,-2 20-64,-18 1 96,21-21 0,-21 20 0,20-20-128,-20 19 96,0 1 96,0-20-128,-20 20 128,20-20-96,-21 19 32,3-19 0,-2 20-64,-21-20 96,21 0-64,-19 0 0,19 0-64,0 0 96,0 0-32,0 0-64,20 0-384,0-20-353,0 20-801,20 0-1024,-20 0-1602</inkml:trace>
  <inkml:trace contextRef="#ctx0" brushRef="#br1" timeOffset="173660.15">12406 10814 9577,'0'0'1633,"0"-19"1474,0 19-448,0 0-1250,0 19-224,0 1-320,0 0 0,0-1-225,0 1-31,20-20-289,-20 20-96,0 1-96,0-21 129,20 0-33,-20 0-32,20-21-96,-20 21 0,20-20-96,-20 20 64,0-20 64,0 1-224,0-1 160,0 0-32,0 1-128,0-1 32,0-1 192,0 1-128,0 0 32,0 1-96,0-1 64,19 0 0,-19 20-32,0-19 128,20-2-96,-20 21 33,20 0 127,1-20 32,-1 20 32,-2 0 0,23 0 33,-21-20-1,18 20-32,3 0 64,-21 0-128,19 0-96,-19 0 1,0 0-1,-20 0-128,20 0-225,-20 0-447,20 0-898,-20 0-832,0 0-1858,0 0-5766</inkml:trace>
  <inkml:trace contextRef="#ctx0" brushRef="#br1" timeOffset="174232.42">12703 10775 9769,'0'-21'1441,"0"21"1858,0 0-993,0 0-928,-18 21-129,18-1-288,0-20-128,-20 19 31,20 1-95,0 0-320,-20-1-225,20 1-32,0 0-192,0-20 256,0 0-256,0 0 192,0 0-192,0-20-96,0 20 64,0-20 32,0 1-32,0 19-32,0-20 0,0 0 0,20 1 0,0 19 0,-20-20-64,0 20 128,18 0 32,-18 20 32,21-20-160,-21 19 224,20-19-32,-20 20-32,20-20-32,-20 20-128,0-20 192,20 0-416,-20 0-737,19 0-897,-19 0-1569,0 0-4549</inkml:trace>
  <inkml:trace contextRef="#ctx0" brushRef="#br1" timeOffset="174456.05">12942 10675 6021,'0'0'6887,"0"0"-4805,0 0 608,-20 20-992,20-1-705,-20 21 0,1-19-257,19 18-415,-20-19-129,20 0-160,0-1-480,0 1-674,0-20-1632,0 0-4165</inkml:trace>
  <inkml:trace contextRef="#ctx0" brushRef="#br1" timeOffset="175188.47">11910 11052 6758,'20'0'1986,"-20"0"1825,20 0-1633,0 0-384,19 0-224,-19 19-257,20-19-320,19 0-32,-18 0-96,-3 0-97,23 0-223,-2 0 288,1-19-161,-1 19-319,0 0-129,-19 0-128,19 0-32,-18 0-96,17 0 128,-17 0-32,-1 0-96,-21 0-96,21 0-160,-20 0-673,-20 0-641,20 0-512,-20 0-1281,0 0-4388</inkml:trace>
  <inkml:trace contextRef="#ctx0" brushRef="#br1" timeOffset="175839.84">12307 11271 12491,'0'-20'1250,"0"20"1953,0 0-833,0 0-1217,0 0-320,-19 20-97,19 0-319,0-1-1,-20 1-31,20 0-65,-20-1-160,20 2-32,0-1-128,-20-20 64,20 20-64,0-20 64,0 0-64,0-20-96,0 20 64,0-20 32,0 20-64,20-21-32,-20 2-32,20-1-64,-20 0 64,20 1 63,-1 19 1,-19 0 96,20 0-32,-20 0 32,20 0 33,-20 0 159,20 0-128,0 19 64,-20-19 0,19 20 0,1 0-128,-20-20 32,0 19-160,20-19-416,-20 21-801,0-21-737,0 0-1986,0 0-7687</inkml:trace>
  <inkml:trace contextRef="#ctx0" brushRef="#br1" timeOffset="176057.61">12586 11191 12972,'0'19'1537,"-20"3"1282,20-3-737,-21 1-705,21 19-32,-20-19-320,0 0-576,20 20-225,0-20-192,-19-20-320,38 20-993,-19-20-1474,0 0-6726</inkml:trace>
  <inkml:trace contextRef="#ctx0" brushRef="#br1" timeOffset="176774.41">13141 11151 13484,'0'0'1954,"0"0"1217,0 0-705,0 0-1184,0 0-161,20 0-256,-20 0-225,0 0-320,0 0-63,0 0-161,0 0 0,0 0 0,0 0-64,0 20 32,0-20-64,-20 0 64,20 0-32,0 0-32,-20 0 32,20 20 0,0-20 0,0 0 64,20-20-32,-20 20-32,20 0-32,-20 0 0,20 0 129,-20-20-226,0 20 162,0 0 127,0 20 128,-20-20-32,20 0-128,0 0 161,0 0-65,0 0 32,0 0-128,0 0-64,0 0-31,0-20-65,0 20-32,0 0 128,0 0-64,0 0 32,-20 0-64,20 0 0,0 0-225,0 0-992,0 20-2690,0-40-11084</inkml:trace>
  <inkml:trace contextRef="#ctx0" brushRef="#br1" timeOffset="178005.84">13756 10795 4163,'0'0'5189,"0"0"-3171,0 0 1249,0 0-1377,0 0-577,0 19-224,20-19-160,-20 0-96,20 0-160,-20 0-97,21 0 1,-3-19-97,2 19-31,-20 0-193,21-20-32,-1 20-64,0 0-160,-20-21 64,18 21-32,-18 0 64,0-20-96,0 20 97,21 0-194,-21-20 162,0 20-33,0 0-32,-21-19 96,21 19-160,0 0 0,0 0 192,-18-20-192,18 20 128,-20 0-96,20 0 32,-20 0 0,-1 20 32,1-20-32,2 19 32,-3 1-32,1 0 96,0 1 192,20-1 160,-20-1-95,20 1 31,0 0-128,0-1 65,0-19-65,20 20-32,20-20 0,-1 0-192,2 0-32,-1 0-224,-1 0-512,1 0-418,-1 0-703,-19 0-578,0 0-1504,0 0-2339</inkml:trace>
  <inkml:trace contextRef="#ctx0" brushRef="#br1" timeOffset="178475.58">13538 11012 9961,'0'20'2626,"20"-20"545,-20 0-64,20 0-1249,19 0 96,1 0-320,19-20-385,1 20-384,-1 0-289,22-19-288,-22 19-95,0-20-97,1 20 0,-1 0-64,-39 0-128,21-20 64,-23 20-737,2 0-672,-20 0-1314,0 0-1825</inkml:trace>
  <inkml:trace contextRef="#ctx0" brushRef="#br1" timeOffset="179498.04">13637 11251 7847,'20'-19'1986,"-20"19"1185,0 0-545,0-22-1120,0 22-289,0 0-352,0 0-449,0 0 225,0 22 159,0-22-223,0 19 128,0 1-97,0-20-95,0 20-1,0-1-191,0 1-33,0 0-64,0-1-32,0-19-224,0 21 96,-20-1-32,20 0 0,0-20 0,0 19 0,0-19-32,0 0 0,0 0 96,0 0-32,0 0-128,0-19 161,0 19-97,-20-20 0,20 0-33,0 20 66,0-21-33,-19 2 0,19 19 0,0-20 32,0 0-64,-20 20 64,20-19-64,0-1 128,0 0-128,0 1 64,20 19-32,-20-22-32,0 3 32,0 19 64,19-20-32,-19 0 0,20 20-32,0-19-32,-20 19 192,20-20-160,-20 20 0,20 0 64,-1 0-160,-19 0 160,0 0-32,0 20-64,0-1 64,0-19 0,0 20-32,0 19 128,-19-17-128,19-3 32,-20-19-32,0 20-32,0 0 160,0-20-64,1 0 0,-1-20 96,-20 20 33,19 0 95,3-20-96,-2 1-96,20-3 64,0 22-96,0-19-96,0-1-32,20 0-352,-2 1-513,3 19-769,-1 0-1248,-20 0-2660</inkml:trace>
  <inkml:trace contextRef="#ctx0" brushRef="#br1" timeOffset="180287.1">13916 11151 1345,'0'-19'8616,"0"19"-6054,0 0 962,0-20-1154,0 20-833,-20 20-255,20-20-193,0 0-321,-20 19-31,20 1-32,-21 0 63,1 21-31,20-2-128,-18-19 31,18 19-159,-21 0-257,21 2-64,0-21-192,21-1 96,-21-19-96,18 20-673,2-20-768,1 0-1282,-1-20-1152,0 20-6215</inkml:trace>
  <inkml:trace contextRef="#ctx0" brushRef="#br1" timeOffset="180700.19">14034 11210 2562,'0'0'11499,"0"22"-9673,-19-22 1216,19 19-1088,-20 21-512,0-21-193,20 1-192,-20 0-609,20 20-288,-21-40-64,21 20 1,0 0-97,0-20-161,0-20 65,0 20-192,0-20 128,21-1 64,-21 2 160,0-1-160,20 0-32,-20 1 64,20-1 64,0 20-96,-20-20 63,19 20-63,-19 0 0,0 0 192,20 0-64,-20 20 0,0 0 97,0-1 31,20-19-32,-20 20-64,20-20-128,-20 20 64,0-20-320,20 0-737,-20 0-929,19 0-2274,-19 0-6150</inkml:trace>
  <inkml:trace contextRef="#ctx0" brushRef="#br1" timeOffset="180931.64">14252 11132 7751,'0'0'5925,"0"19"-4067,-20 1 897,20 0-897,-18-1-577,18 3-32,0 17-416,-21-19-353,21-1-288,0 1-192,0 0 64,0-20-512,0 19-705,0-19-288,0 0-1058,0-19-1216,0 19-3684</inkml:trace>
  <inkml:trace contextRef="#ctx0" brushRef="#br1" timeOffset="181156.25">14352 11032 12908,'20'0'1505,"-20"0"1058,0 20 127,0 20-1088,0 0-129,0-1-224,0 22-352,-20-22-352,-1 20-193,3-20-96,-2 2-256,20-2 96,-21 1-32,21-21-384,-20-19-1057,20 0-1346,-20 0-4356</inkml:trace>
  <inkml:trace contextRef="#ctx0" brushRef="#br1" timeOffset="182446.28">14967 10913 10826,'0'-20'1569,"0"20"1474,0 0 32,0 0-1794,0 20-288,-20-20-128,1 21-192,-1-2-1,0 1-127,-20 0-1,21-20 65,-1 19-129,0-19 1,20 0 95,-20 20-191,20-20-1,0 0-288,0 0 64,0 0 65,20 0-33,20 0 0,-21 20-224,21-20 96,-20 0-64,0 19 96,19-19-64,-19 21-160,-20-21-192,20 20-321,-20-20-416,20 0-833,-20 20-544,0-20-1186,0 0-3490</inkml:trace>
  <inkml:trace contextRef="#ctx0" brushRef="#br1" timeOffset="182663.08">14789 11171 16431,'0'0'1794,"0"20"1056,0-20-639,20 0-802,0 0-384,-1 19-385,1-19-287,20 0-257,-20 0 0,19 0-288,-19 22-1057,20-22-2051,-40 0-5412</inkml:trace>
  <inkml:trace contextRef="#ctx0" brushRef="#br1" timeOffset="187940.42">15524 10595 352,'0'0'5957,"0"0"-3554,0 0 928,0 0-737,20 0-512,-20-20-352,18 20-257,-18 0-416,20 0-96,1 0-160,-1 0-192,0 0-129,-1 20-32,1-20-63,-20 0-225,20 20-64,-20-20 32,0 21 0,0-21-32,-20 19-32,0-19-31,20 20-66,-19-20-31,-1 0 96,0 20-64,-1-20 32,1 0 0,20 0 0,-18 0 32,18 0-32,0 0-128,18 0 128,-18 0 64,20 0-128,1 0-32,-1 0 96,0 19 96,-1-19-96,1 20 0,0 0 32,-20 1 32,0-21 33,0 20-1,0-1 128,0 1 128,-20-20-96,0 0-31,20 20-65,-19-20-128,-1 0 0,0-20 0,-1 20-96,21 0-321,0 0-351,-20 0-449,20 0-705,0 0-641,0 0-928,-18 20-2755</inkml:trace>
  <inkml:trace contextRef="#ctx0" brushRef="#br1" timeOffset="188275.39">15384 11012 8680,'-20'20'1601,"20"-20"1634,0 0 0,20 0-704,0 0-577,0 0-289,19 0-223,22-20-417,-23 20 32,23 0-321,-2-19-287,-19 19-97,-1 0-320,1-20 32,-20 20-64,0 0-256,-20 0-449,0 0-544,0 20-737,0-20-1089,-20 19-2594</inkml:trace>
  <inkml:trace contextRef="#ctx0" brushRef="#br1" timeOffset="189005.84">15364 11251 11723,'0'-19'1377,"0"19"1570,0 0-673,0 0-993,20 19-160,-20 1-288,0 0-192,0-1-161,0 1-160,0 0-128,0-1-63,0 2-97,0-21-32,0 0 32,0 20-32,0-20-32,20 0 64,-20-20-32,0 20 0,0-21-96,0 21 128,0-19-32,0-1-32,0 0 32,0 1 32,0-1 0,20 20-96,-20-20 128,0 1-32,19 19 0,-19-22 32,0 22 160,20 0-64,-20-19 128,20 19 1,-20 0 191,20 0-160,1 0 1,-1 0-1,-2 0-32,2 0 1,21 0-33,-21 0-32,-1 0-64,1 0-64,0-20-64,0 20-64,0 0-192,-20 0-320,0 0-706,0 0-639,0 0-642,0 20-2241</inkml:trace>
  <inkml:trace contextRef="#ctx0" brushRef="#br1" timeOffset="189528.31">15603 11330 12748,'-21'0'1057,"21"20"1921,0-1-1088,-20 2-769,2-21-32,18 20-160,-20 19-416,20-19-193,-21 0-256,21-20 32,0 19-96,0-19 0,0 0 160,0 0-128,0 0 128,0-19-320,0-1 192,21 20 32,-21-20-96,0 1-32,20-1 128,-20 0-128,18 20 64,-18-21 0,20 21 0,-20 0 32,21 0 32,-21 0 64,20 21 33,-20-21-1,0 20 0,20 0-96,-20-20-32,0 19-96,19-19 0,-19 0-352,0 0-513,0 0-481,20 0-1024,-20 0-1089,0 0-3268</inkml:trace>
  <inkml:trace contextRef="#ctx0" brushRef="#br1" timeOffset="189715.81">15761 11310 7751,'20'0'3299,"-20"0"609,0 0-994,-20 0-1440,20 20-289,0 0-64,-19 20-128,-1-20 64,20 0-352,0 19-449,-20-19-128,20-1-224,0-19-1217,20 0-1666,-20 0-5445</inkml:trace>
  <inkml:trace contextRef="#ctx0" brushRef="#br1" timeOffset="191563.47">16238 11032 23510,'0'0'672,"19"0"-576,-19 0 1,20 0-65,0 0 256,20 0-224,-21 20-32,21-1-128,-19 2 256,-1-21-192,0 20-96,-20-20-353,18 0-576,-18 0-352,21 20-449,-21-20-896,0 0-706,0 0-2753</inkml:trace>
  <inkml:trace contextRef="#ctx0" brushRef="#br1" timeOffset="192251.95">16277 11012 640,'-20'0'4965,"1"0"-2595,19 0 865,0 0-897,0 0-544,19 0-64,-19-19-193,20 19-384,20-20-224,-20 0-288,19 20-1,-19-19-95,21-2-97,-21 21-256,-2-20-160,3 20-64,-1-20-352,-20 20-897,0 0-897,0 20-1794,0-20-9705</inkml:trace>
  <inkml:trace contextRef="#ctx0" brushRef="#br1" timeOffset="192671.87">16178 11191 10441,'20'0'2627,"-20"0"-161,20 0 353,0 0-1250,-20 0-31,39 19-193,-19-19-352,0 22-256,0-3-97,19-19-287,-19 20-193,1-20-192,-1 0-128,-20 20-1058,20-20-1504,-20 0-3012</inkml:trace>
  <inkml:trace contextRef="#ctx0" brushRef="#br1" timeOffset="195579.1">17190 10636 4868,'20'-41'2274,"-20"21"353,0 20 512,20-19-1025,-20 19-321,0 0-191,0 0-545,0 19 32,0-19-288,0 20 192,0 21-225,0-22-63,0 1-160,0 19-225,0-19-128,0 0-160,0 1-32,0-1-256,0-20-513,0 19-640,0 1-353,0-20-736,0 0-897,0 20-2659</inkml:trace>
  <inkml:trace contextRef="#ctx0" brushRef="#br1" timeOffset="195853.51">17012 10873 11146,'0'0'2082,"0"0"1345,0 0-800,20 0-930,0 0-63,19 0-513,1 0-256,-1 0-289,21 0-191,-19 0-1,-2-19-256,1 19-32,-1 0-128,-19-20-64,0 20-288,0 0-641,-20 0-513,0 20-448,0-20-736,0 19-2019</inkml:trace>
  <inkml:trace contextRef="#ctx0" brushRef="#br1" timeOffset="196759.76">16872 11191 7174,'-18'0'2082,"18"0"1249,0 0-576,0 0-865,0-20-225,0 20-255,0 0-289,18 0-224,3 0-289,-1-20 65,20 20-97,-21 0 65,1 0-129,0 20-95,0-20-257,-20 20-32,0-20 0,0 19 32,0-19-160,-20 22 129,0-3-129,0-19-97,1 20 97,-1-20-64,0 20-32,0-1-64,-1-19 64,3 0-32,18 0 160,0 0-96,0 0-32,18 0 160,3 0-160,-1 0 256,0 0-32,0 0-96,-1 0 32,1 0-64,0 0 96,0 0-192,-20 0 0,20 0-480,-20 20-994,19-20-768,-19 0-1506,0 0-4163</inkml:trace>
  <inkml:trace contextRef="#ctx0" brushRef="#br1" timeOffset="197476.56">17310 11210 6374,'20'0'2242,"-20"-19"1121,0 19-929,0 0-992,0 0-161,0 0-416,-20 0-257,20 0 33,-21 19 159,3-19-95,18 22-96,-41-3 159,21 1 1,0 0-64,20-1-193,-20 1-127,20 0-161,-19-20-128,19 0-32,19 19 0,-19-19-32,20-19-96,0 19-32,-20-20-32,20 20-224,1-20 31,-1 20-95,-2-19 96,3-1 95,-1-19 65,20 17 64,-21 3 0,1-21 96,20 1 32,-20-2-32,-1 2 96,1 19-128,0 1 224,-20 19 32,0 0-63,0 0 63,0 0-128,-20 19 96,0 1-96,1 19 32,-1 2 225,0-2-225,0 1 192,0-21-192,1 3 96,19 17-127,0-19-194,0-1 194,0-19-354,0 0-704,0 0-640,19 0-769,1 0-1890,-20 0-5061</inkml:trace>
  <inkml:trace contextRef="#ctx0" brushRef="#br1" timeOffset="197961.91">17686 10934 10441,'0'0'1506,"0"-21"1345,0 21-33,0-20-1408,0 20-289,20 0-96,-20-20-257,21 20-191,-21 0-97,20 0-31,0 0-193,-20 20-128,19-20 128,-19 20 65,0 1-193,-19-2 32,19 1 32,-20 0-32,0-1 128,-1 1-95,1-20-33,2 20 32,-2-20-32,20 19 64,-21-19-63,21 0-65,0 0 0,0 21 0,21-21-32,-1 0 0,-2 0 32,2 0-256,21 0-385,-21 0-608,-1 0-993,1 0-512,0 0-161,0 0-2594</inkml:trace>
  <inkml:trace contextRef="#ctx0" brushRef="#br1" timeOffset="198511.71">18123 10893 11915,'0'0'2338,"0"-20"1634,21 20-1218,-21 0-864,20 0-416,0 0-353,-1 20-225,1-20-255,0 0-193,0 0-223,0 0-97,-1 0-64,1 0-192,0 0-609,0 0-929,0 0-1921,-20 0-4260</inkml:trace>
  <inkml:trace contextRef="#ctx0" brushRef="#br1" timeOffset="199998.04">18978 10575 11050,'0'-19'1377,"0"19"1762,0 0-480,0 0-898,0 19-383,0 21-129,0-19-288,0 18-128,0 0-193,0-19-319,0 0-129,0 1-256,0-1-257,0-1-351,-20 1-834,20 0-480,0-20-1056,0 19-1667,-21-19-8550</inkml:trace>
  <inkml:trace contextRef="#ctx0" brushRef="#br1" timeOffset="200229.49">18759 10873 10954,'0'0'2754,"20"0"225,-20 0 352,19 0-1217,21-19-480,-20 19-385,19 0-480,1 19-225,1-19-63,-3 0-257,3 0-96,-1 0-64,-1 0-32,-19 0-416,0 0-161,0 0-768,-20 0-1025,0 0-545,0 20-2370</inkml:trace>
  <inkml:trace contextRef="#ctx0" brushRef="#br1" timeOffset="200859.37">18759 11210 13004,'0'-19'1217,"0"19"2018,0 0-1249,0 19-897,0-19-192,0 22 0,0-3-321,0 1 1,0 0-97,20-1-160,-20 1-127,0-20-129,19 20 64,-19-20-32,0 0 0,20 0-32,-20-20 0,0 20 32,0-20-192,0 1 96,0 19-96,0-20 160,0-19-128,0 17-32,0 3 0,20-1 192,-20 0-96,20 1 0,0-1 96,-20 0 64,19 20 32,21-21 225,-19 21 31,19-19-127,-1 19-65,1 0-128,-20 0-32,19 0 0,1 0 0,-20 19-96,-1-19-160,1 0-256,0 0-705,-20 0-545,0 0-993,0 0-2209</inkml:trace>
  <inkml:trace contextRef="#ctx0" brushRef="#br1" timeOffset="201395.5">19057 11251 10249,'20'-19'4068,"-20"19"-1986,0 0 1153,-20 19-1601,20-19-641,0 20 128,-20 0-321,-1-1-159,21 1-161,-18 0-319,18-1 31,-20 2-160,20-1-32,0-20 64,0 0-96,0 0 64,0 0-64,0-20 32,20-1-64,-20 21 32,18-19 0,3-1 0,-1 0-64,-20 1 32,20-1-1,0 0-31,-20 20 96,19-19 0,-19 38 32,0-19-32,0 0 97,20 20-1,-20 0 64,0-1-128,20-19-32,-20 20 64,0-20-192,20 20-225,-20-20-511,0 0-834,20 0-672,-20 0-1218,0-20-1985</inkml:trace>
  <inkml:trace contextRef="#ctx0" brushRef="#br1" timeOffset="201577.14">19296 11191 4260,'0'0'9448,"0"19"-7494,-21-19 801,21 22-737,-20-3-801,20 1-64,-20 0-352,20-1-513,-20 1-96,20 0-352,0-1-865,0-19-1761,0 0-4037</inkml:trace>
  <inkml:trace contextRef="#ctx0" brushRef="#br1" timeOffset="206072.26">16773 10893 14221,'0'0'1313,"0"0"-416,0 0-32,20-20-64,-20 20-65,0 0-127,20 0-65,1 0-63,-1-19 95,-2 19-287,3 0 191,-21 0-192,20 0 1,0 0-65,0 0 64,-20 0-64,19 0 1,1 0-97,-20 0 96,20 0-128,-20-20-32,20 20 160,0 0-224,-20 0 96,19 0 0,-19 0-63,20 0 31,-20 0-64,20 0 64,0 0-32,-20 0 0,20 0-64,-1 0 160,-19 0-224,20 0 128,-20 0 32,20 0-64,-20 0 0,20 0 32,-20 0 32,0 20-64,21-20-96,-21 0 160,0 0-64,20 0 0,-20 0 0,0 0 32,18 0-32,-18 0 0,0 0 0,21 0 0,-21 0 0,0 0 32,20 19 0,-20-19-64,0 0 0,0 0 128,20 0-96,-20 0 32,20 0-64,-20 0 32,0 0 64,19 0-64,1 0 0,-20-19 0,20 19 0,-20 0 32,0 0-64,20 0 32,-20 0 32,20 0 0,-20 0-64,0 0 32,0 0 0,19 0-64,-19 0 96,0 0 64,0 0-128,20 0 96,-20 0-96,0 0 96,20 0 0,-20 0-32,20 0-32,-20 0 64,0 0-32,20 0 32,-20 0-64,0 0 32,19 0-64,-19 0 129,0 0-130,0 0 66,0 0-98,20 0 130,-20 0-33,0 0 32,0 0-96,0 0 32,0 0-32,20 0-257,-20 0-832,0 0-1794,0 0-4099</inkml:trace>
  <inkml:trace contextRef="#ctx0" brushRef="#br1" timeOffset="-185244.78">3254 10119 10762,'0'0'2018,"0"0"-1570,-18 0 129,18 0-513,0 0-128,0 19-769,0-19-2082</inkml:trace>
  <inkml:trace contextRef="#ctx0" brushRef="#br1" timeOffset="-185072.91">3155 10138 2818,'0'0'4709,"-19"0"-5638,19 0-224</inkml:trace>
  <inkml:trace contextRef="#ctx0" brushRef="#br1" timeOffset="-184898.1">2977 10119 8263,'-21'0'32,"21"0"64,0 0-96,-18 0-2338</inkml:trace>
  <inkml:trace contextRef="#ctx0" brushRef="#br1" timeOffset="-184761.38">2898 10119 6342,'-21'0'320,"21"0"1377,-20 0-543,20 0-866,-18 0-544,18 0-3364</inkml:trace>
  <inkml:trace contextRef="#ctx0" brushRef="#br1" timeOffset="-184625.64">2778 10119 8039,'-20'0'128,"20"0"417,-19 0 31,19 0-576,0 0-832,0 0-4005</inkml:trace>
  <inkml:trace contextRef="#ctx0" brushRef="#br1" timeOffset="-184455.72">2659 10119 2594,'-19'0'7719,"-1"0"-7495,0 0 1410,20 0-513,-20 0-224,0 0-577,20 0-320,0 0-1185,0 0-2979</inkml:trace>
  <inkml:trace contextRef="#ctx0" brushRef="#br1" timeOffset="-184271.15">2501 10099 10698,'-20'0'96,"-1"0"865,1 0 256,2 20-481,-3-20-511,21 0-225,-20 0-1314,20 0-3650</inkml:trace>
  <inkml:trace contextRef="#ctx0" brushRef="#br1" timeOffset="-184168.61">2282 10099 1665,'-40'20'7527,"21"-20"-7046,19 0 1376,-20 0-992,20-20-416,-20 20-353,20 0-641,0 0-2754,-20 0-4100</inkml:trace>
  <inkml:trace contextRef="#ctx0" brushRef="#br1" timeOffset="-184068.02">2084 10099 1569,'0'0'5093,"-20"20"-4132,20-20 1505,-21 0-1409,3 0-544,18 0-289,0 0-416,-20 0-2723,20 0-5860</inkml:trace>
  <inkml:trace contextRef="#ctx0" brushRef="#br1" timeOffset="-183966.46">1944 10119 11274,'-18'0'128,"18"0"609,-21 0 416,21 0-224,-20 0-577,20 0-256,-20 0-640,20 0-2211,0 0-4964</inkml:trace>
  <inkml:trace contextRef="#ctx0" brushRef="#br1" timeOffset="-183824.86">1826 10119 5765,'-20'19'2626,"0"-19"-1216,20 22 255,-20-22-768,20 0-320,0 0-449,-20 0-288,20 0-2275,0 0-3554</inkml:trace>
  <inkml:trace contextRef="#ctx0" brushRef="#br1" timeOffset="-183680.33">1687 10160 7431,'-41'19'480,"21"-19"1922,2 0-640,-2 0-577,-1 0-224,21 0-384,-20 0-481,0 0-160,20 20-673,-19-20-1281,38 0-3171</inkml:trace>
  <inkml:trace contextRef="#ctx0" brushRef="#br1" timeOffset="-183538.73">1527 10219 5413,'-19'19'2338,"-1"-19"-64,0 0-96,20 20-769,-40-20-320,40 0-352,-19 0-513,-1 0-192,20 20-256,0-20-1057,0 0-1698,-20 0-5413</inkml:trace>
  <inkml:trace contextRef="#ctx0" brushRef="#br1" timeOffset="-183393.22">1369 10318 7334,'-40'20'833,"40"0"1217,-19-20-32,-1 0-641,0 19-288,0-19-576,20 0-321,0 0-256,-21 0-769,21 0-1281,0 20-3715</inkml:trace>
  <inkml:trace contextRef="#ctx0" brushRef="#br1" timeOffset="-183250.64">1191 10436 8007,'-20'20'256,"-1"1"1890,21-1-320,-20-20-545,2 0-416,-3 0-448,21 0-385,0 19-161,0-19-831,0 0-1411,0 0-3202</inkml:trace>
  <inkml:trace contextRef="#ctx0" brushRef="#br1" timeOffset="-183107.09">1091 10575 6950,'-20'20'256,"20"0"2018,-20-20-480,20 0-449,0 0-512,0 21-480,0-21-321,-20 0-64,20 0-865,0 19-1762,0-19-2690</inkml:trace>
  <inkml:trace contextRef="#ctx0" brushRef="#br1" timeOffset="-182997.72">1012 10714 2306,'-20'20'832,"0"-20"1667,20 20-962,-20-20-223,20 21-514,-20-21-575,20 0-225,-19 20-1025,19-20-2659</inkml:trace>
  <inkml:trace contextRef="#ctx0" brushRef="#br1" timeOffset="-182855.13">893 10834 2466,'0'20'2754,"-20"-20"-768,20 19 929,-20-19-1185,0 20-609,20-20-481,-21 20-351,3-20-257,18 21-128,0-21-1250,0 0-3522</inkml:trace>
  <inkml:trace contextRef="#ctx0" brushRef="#br1" timeOffset="-182704.75">794 10993 8776,'-20'19'544,"-1"1"385,1-20 993,20 20-801,-20-20-448,20 0-513,0 19-320,0-19-1218,0 0-2017,0 0-5796</inkml:trace>
  <inkml:trace contextRef="#ctx0" brushRef="#br1" timeOffset="-182556.31">713 11132 6918,'0'19'160,"-18"1"2275,18-20-770,-21 20-672,21-20-577,0 0-384,0 0-160,0 0-961,0 0-1601,21 19-2819</inkml:trace>
  <inkml:trace contextRef="#ctx0" brushRef="#br1" timeOffset="-182413.73">733 11232 4452,'0'19'2114,"0"-19"672,0 20-992,0-20-545,0 0-544,-20 0-417,20 0-160,0 20-32,20-20-192,-20 0-961,0 0-1473,20 0-1282,-20 0-256</inkml:trace>
  <inkml:trace contextRef="#ctx0" brushRef="#br1" timeOffset="-182270.17">812 11310 832,'0'0'2178,"0"0"417,21 20-417,-21-20-641,0 0-416,0 20-384,0-20-321,0 0-255,20 0-65,-20 0-641,0 0-2081,20 0-3460</inkml:trace>
  <inkml:trace contextRef="#ctx0" brushRef="#br1" timeOffset="-182121.73">992 11369 1985,'20'21'929,"-20"-21"-512,0 0 1216,0 0-352,0 0-63,0 20-642,19-20-416,-19 0-416,20 0-2370</inkml:trace>
  <inkml:trace contextRef="#ctx0" brushRef="#br1" timeOffset="-182011.38">1250 11410 2914,'0'20'7239,"0"-1"-7271,0-19 833,0 0-353,0 0-63,20 0-353,-20-19-417,40 19-3586</inkml:trace>
  <inkml:trace contextRef="#ctx0" brushRef="#br1" timeOffset="-181864.9">1527 11390 9384,'20'20'1057,"-20"-20"-961,-20 0 129,40 0-97,-20 0-192,0 0-2306</inkml:trace>
  <inkml:trace contextRef="#ctx0" brushRef="#br1" timeOffset="-181720.37">1766 11369 13388,'20'21'64,"-20"-21"289,20 0 287,-20 0-63,0 0-385,0 0-192,20-21-993,-20 21-3299</inkml:trace>
  <inkml:trace contextRef="#ctx0" brushRef="#br1" timeOffset="-181569">1944 11350 544,'20'19'9513,"-20"-19"-9161,0 0 1602,0 0-961,0 0-128,20 0-673,1 0-96,-1 0-800,-2 0-2660</inkml:trace>
  <inkml:trace contextRef="#ctx0" brushRef="#br1" timeOffset="-181421.54">2203 11369 4772,'20'0'7815,"-20"0"-7558,0 0 1408,19 0-480,-19 0-320,20 0-609,0 0-95,-20 0-225,40 0-1186,-21-19-1632,21 19-4165</inkml:trace>
  <inkml:trace contextRef="#ctx0" brushRef="#br1" timeOffset="-181308.26">2501 11369 10473,'20'0'833,"-20"21"1249,0-21-961,18 0-96,-18 0-737,21-21-223,19 21-834,-20 0-1794,0 0-5925</inkml:trace>
  <inkml:trace contextRef="#ctx0" brushRef="#br1" timeOffset="-181160.8">2739 11390 12619,'0'0'769,"19"0"1185,-19 0-737,20-21-160,-20 21-544,20 0-417,1 0-96,-21 0-1602,20 0-7719</inkml:trace>
  <inkml:trace contextRef="#ctx0" brushRef="#br1" timeOffset="-180493.81">2918 11310 2210,'0'0'8840,"0"0"-7847,0 0 640,0 0-736,0 0-576,0 0-289,0 0-577,20 0-2306,-20 0-5669</inkml:trace>
  <inkml:trace contextRef="#ctx0" brushRef="#br1" timeOffset="-180346.34">3056 11330 5637,'0'20'3459,"0"-20"-2434,0 0 1249,0 0-864,0 0-417,0 0-577,20 0-288,0 0-352,0 0-1794,0 0-4356</inkml:trace>
  <inkml:trace contextRef="#ctx0" brushRef="#br1" timeOffset="-180197.91">3274 11350 5765,'20'0'1441,"-20"0"1218,0 0-1378,0 0-640,21 0-449,-1 19-224,-2-19-2146,3 0-4901</inkml:trace>
  <inkml:trace contextRef="#ctx0" brushRef="#br1" timeOffset="-180048.49">3493 11369 6502,'0'21'3203,"0"-21"-2082,20 0 961,-20 0-961,0 0-577,20 0-352,-20 0-224,39-21-1249,-19 21-3812</inkml:trace>
  <inkml:trace contextRef="#ctx0" brushRef="#br1" timeOffset="-179935.22">3831 11369 2690,'0'21'9673,"0"-21"-9769,0 0 801,0 0-289,20 0-192,-20 0-448,19 0-3107</inkml:trace>
  <inkml:trace contextRef="#ctx0" brushRef="#br1" timeOffset="-179781.89">4049 11369 12267,'0'21'0,"0"-21"673,0 0 160,0 0-161,0 0-480,19 0-192,1 0-1121,0-21-2274,1 21-4741</inkml:trace>
  <inkml:trace contextRef="#ctx0" brushRef="#br1" timeOffset="-179667.63">4287 11390 8776,'20'0'1025,"-20"0"961,20 0-1122,0 0-511,-20 0-289,20 0-416,-1 0-2179,1 0-4483</inkml:trace>
  <inkml:trace contextRef="#ctx0" brushRef="#br1" timeOffset="-179520.17">4625 11410 8456,'0'0'1153,"0"20"192,20-20-833,-20 0-191,0 0-129,20 0-737,-1-20-5188</inkml:trace>
  <inkml:trace contextRef="#ctx0" brushRef="#br1" timeOffset="-179372.72">4863 11390 11146,'0'0'993,"0"0"993,-20 0-993,20 0-289,0 0-479,0 0-321,20 0-609,-20 0-1761,19-21-6247</inkml:trace>
  <inkml:trace contextRef="#ctx0" brushRef="#br1" timeOffset="-179221.34">5042 11369 10570,'0'21'1921,"20"-21"-511,-20 0-321,18 0-160,-18-21-449,21 21-416,-1 0-705,0-19-2497,20 19-7817</inkml:trace>
  <inkml:trace contextRef="#ctx0" brushRef="#br1" timeOffset="-179073.88">5360 11330 14189,'20'0'1057,"-20"0"833,0 0-225,0 0-287,0 0-770,18-20-480,-18 20-224,20-19-1345,1 19-2467,-1-20-7719</inkml:trace>
  <inkml:trace contextRef="#ctx0" brushRef="#br1" timeOffset="-178958.65">5597 11210 13516,'0'0'1410,"0"-19"543,0-1-799,0 0-386,0 1-511,0-1-610,0 0-2433,20-1-8009</inkml:trace>
  <inkml:trace contextRef="#ctx0" brushRef="#br1" timeOffset="-178810.22">5677 10893 13548,'-20'-20'673,"0"1"1185,20-1-929,0 0 160,0-19-769,0 18-320,0 1-1281,20 0-2403,-20-19-6309</inkml:trace>
  <inkml:trace contextRef="#ctx0" brushRef="#br1" timeOffset="-178698.88">5696 10575 11050,'-19'-19'1634,"19"-1"480,-20 20-769,20-20 0,-20 1-416,20 19-513,0-20-320,0-1-256,20 1-1217,-20 1-1986,20-1-7944</inkml:trace>
  <inkml:trace contextRef="#ctx0" brushRef="#br1" timeOffset="-178543.61">5677 10338 13773,'-40'-20'1249,"20"20"480,0 0-415,1 0-65,19-21-545,-20 21-447,20-19-225,0 19-769,0 0-1409,20-20-1826</inkml:trace>
  <inkml:trace contextRef="#ctx0" brushRef="#br1" timeOffset="-178432.28">5597 10219 10634,'-39'0'2146,"19"0"0,0 0-929,20-20 96,-20 20-352,1 0-673,19-20-224,0 20-608,0 0-1859,0 0-3106</inkml:trace>
  <inkml:trace contextRef="#ctx0" brushRef="#br1" timeOffset="-178276.03">5319 10119 11146,'-20'0'384,"1"-20"353,-1 20-224,20-20-97,-20 20-384,20-19-1954,-20 19-7847</inkml:trace>
  <inkml:trace contextRef="#ctx0" brushRef="#br1" timeOffset="-178163.73">5001 10040 9961,'-38'0'641,"17"0"1024,1 0-544,0-20-448,0 20-545,20 0-512,-19 0-2467</inkml:trace>
  <inkml:trace contextRef="#ctx0" brushRef="#br1" timeOffset="-178008.45">4684 9999 10954,'-59'0'608,"39"0"385,-1 0-32,3 0-160,-2 0-545,20 0-320,-21 0-1922,1 0-7399</inkml:trace>
  <inkml:trace contextRef="#ctx0" brushRef="#br1" timeOffset="-177890.29">4406 9999 12011,'-39'21'384,"19"-21"193,0 0 480,0 0 224,20 0-512,-20-21-609,20 21-673,0 0-2081,-20 0-5029</inkml:trace>
  <inkml:trace contextRef="#ctx0" brushRef="#br1" timeOffset="-177734.04">4149 10020 10794,'-61'0'352,"41"0"545,1 0 352,-1 0 96,20 0-512,-20 0-641,20 0-352,-20 0-2114,20 0-4228</inkml:trace>
  <inkml:trace contextRef="#ctx0" brushRef="#br1" timeOffset="-177576.81">3811 10040 7943,'-59'20'705,"39"-20"1697,0 0-833,20 0-63,-21 0-385,1 0-737,20 0-384,0 0-897,0 0-1313,-18 0-4196</inkml:trace>
  <inkml:trace contextRef="#ctx0" brushRef="#br1" timeOffset="-177448.88">3612 10060 9160,'-40'19'1634,"1"-19"-769,19 0 800,0 20 97,20-20-449,-20 0-768,20 0-481,0 0-641,0 0-2017,0 0-2820</inkml:trace>
  <inkml:trace contextRef="#ctx0" brushRef="#br1" timeOffset="-177316.07">3434 10119 10537,'-40'0'929,"40"0"1153,-20 0-160,-1 0-448,21 0-706,0 0-511,-18 0-354,18 0-1953,0 0-5316</inkml:trace>
  <inkml:trace contextRef="#ctx0" brushRef="#br2" timeOffset="-157695.96">9885 11330 2466,'0'0'352,"0"0"513,0 0 320,0 0-416,0-20 224,0 20-32,0 20-96,20-20-33,-20 0-31,0 0 0,0 0-64,20 0-97,-20 0-127,0 0-97,20 0 0,-20 20-127,19-20 95,-19 0-96,20 0 1,0 0-33,-20 0 64,21 0-64,-1 0-63,-20 19 31,18-19-96,2 0-32,1 0 64,-1 0-32,18 0 32,-17 0 65,-1 21-97,0-21 64,0 0 0,-1 0-128,21 0 32,-40 20-32,40-20 32,-20 0-32,-1 0-32,1 0 65,0 0-33,1 20 0,-1-20 32,-2 0-32,2 0 32,1 0-96,-1 0 32,-20 19 0,20-19 0,-1 0 32,1 0-32,0 0 0,0 0 0,19 0 0,-19 20-32,0-20 64,0 0-32,-20 0 0,20 0-32,-1 0 64,1 0-64,0 0 0,0 0 32,1 20-32,-3-20 32,2 0-32,-20 0 65,20 0-65,1 19 0,-1-19 0,-2 0 32,3 0 32,-1 0-64,0 0 0,19 0 0,-19 20 32,0-20 0,0 0-32,19 0 32,-19 0-32,0 0 32,0 0 0,0 0-32,1 0 0,-3 21 0,2-21 32,1 0-32,-1 0 0,0 0 32,-20 0-64,18 0 128,3 0-96,-1 0-32,0 0 64,0 0-64,-1 0 96,1 0-32,0 20 0,0-20 0,0 0 32,-1 0-160,-19 0 128,20 0-32,0 0 32,0 0 0,1 0-32,-3 0 0,2 0 0,0 0 64,1 0-64,-1 19 32,-2-19-32,2 0 96,1 0-128,-1 0 32,0 0-32,-1 0 96,1 0-64,0 0 32,0 0 0,0 0-128,-1 0 192,1 0-64,0 0-32,0 0 0,0 0 0,19 0 32,-19 20-32,0-20 32,1 0 0,17 0-64,-17 0 0,-1 0 225,0 0-225,0 0 32,-1 0-97,1 0 226,20 0-97,-20 0-32,-1 20-32,1-20 96,0 0 0,0 0-128,0 0 128,19 0-64,-19 0 32,1 0-32,-1 0 64,-2 0-32,2 0 64,1 0-160,19 0 64,-22 0 0,3 0 32,-1 19 0,0-19-32,0 0 64,-1 0-160,1 0 224,0 0-128,0 0 0,0 0 32,-1 0-64,1 0 64,0 0-64,0 0 128,1 0-96,-1 0 0,-2 0 32,2 0-32,1 0 0,-1 0-32,0 20 64,-1-20 0,1 0-64,-20 0 64,20 0-64,0 0 32,0 0 32,-20 0-32,19 0 0,-19 0 0,20 0-64,0 0 160,-20 0-96,20 0-32,-20 0 96,20 0-96,-1 0 64,-19 0-32,20 0-96,0 0 224,-20 0-160,20 20 96,1-20-32,-3 0-96,-18 0 128,20 0-64,1 0 32,-1 0-64,0 0 96,-2 0-96,3 0 32,-1 0 64,0 0-64,0-20 0,-1 20 32,1 0 0,0 0-64,0 0 128,0 0-96,-1 0 33,1 0-98,0 0 162,-20 0-65,20 0 0,0 0-32,1 0-32,-3 0 96,2 0 32,1 0-192,-1 0 96,0 0-64,-2 0 160,3 0-64,-1 0 0,0-20-32,0 20 0,-1 0 0,1 0 0,0 0 32,0 0-128,0 0 160,-1 0 32,1 0-96,0 0 0,0 0 0,1 0 0,-21 0 0,18 0 0,2 0 64,0 0-128,-20 0 64,21 0 64,-1 0-128,-2 0 96,3 0 32,-1 0-96,0 0 32,-20 0 0,20 0 32,-1 0 0,1 0-32,0 0 32,0 0 0,0 0-32,-1 0 0,1 0 32,0 0-64,0 0 32,-20 0 32,20 0-64,-1 0 128,1 0-128,0 0 32,0 0 0,1 0 0,-1 0 128,-2 0-256,3 0 160,-1 0-32,0 0 128,0 0-256,-1 0 192,1 0-32,20 0-32,-20 0 0,-1 0 32,1-19-32,0 19 32,0 0-96,19 0 160,-19 0-96,0 0 0,1 0-32,17 0 96,-18 0-96,1 0 32,-1 0-64,0 0 192,-2 0-160,3 0 32,-1 0 64,0 0-64,0 0-32,-1 0 64,1 0-32,0 0 0,0 0 0,0 0 32,-1 0 0,1 0-64,0 0 32,0 0 32,-20 0-64,21 0 64,-1 0-64,-20 0 64,18 0-32,2 0-32,1 0 96,-1 0-64,0 0-32,-1 0 64,1 0-64,0 0 64,0 0-32,0 0 0,-1 0 0,1 0 0,0 0 32,0 0 1,0 0-98,-1 0 97,1 0 97,0 19-193,0-19 64,1 0-32,-3 0 96,2 0-64,1 0 0,19 0 32,-22 0 0,3 0-32,-1 0 0,20 0 0,-21 0 0,1 0 96,0 0-192,0 0 160,0 0-32,-1 0-32,1 0 0,0 0 0,0-19 32,19 19-32,-39 0 64,20 0-96,0 0 128,1 0-160,19 0 96,-22 0-96,3 0 96,-1 0 96,0 0-192,0 0 32,-1 0 64,21 0-128,-20 0 224,0 0-192,19 0 128,-19 0-64,0 0-64,1 0 160,17 0-96,-18 0 0,21 0 0,-23-20 32,23 20-64,-21 0 32,19 0 64,-19 0-64,20 0 0,-1 0-32,1 0 64,0-20-32,-21 20 32,21 0 0,-20 0-64,21 0 32,-23 0 0,23 0 0,-21 0 32,19-19 0,-19 19-32,20 0 0,-20 0 64,19 0-128,-19 0 96,20 0 0,-21 0-32,21 0-64,-19 0 128,-1 0-64,18 0 0,-17 0 0,-1-20 32,0 20-32,19 0 32,-19 0-64,20 0 64,-21 0-32,21 0-64,-20 0 160,19 0-96,1 0 32,-20 0-32,21-21 0,-23 21 0,23 0 0,-1 0 32,-21 0-32,21 0 0,-20 0 0,0 0-32,19 0 64,-19 0 0,0 0-64,19 0 64,-19 0-32,20 0 64,-19 0-96,-3 0 0,23 0 64,-21 0-64,0 0 64,-2 0-32,3 0 0,-1 0 64,0 0-160,19 0 64,-19 0 64,0 0 0,0 0-32,0 0 0,19 0 0,-19 0 0,0 0 96,19 0-256,-19 0 288,0 0-160,21 0 64,-3 0 0,3 0-32,-21 0-32,19 0 64,1 0 0,0 0-64,-21-20 32,21 20 32,-20 0-64,1 0 64,17 0-32,3 0 65,-21 0-65,19 0 0,-19-19 0,0 19-32,19 0 96,1 0-96,0 0 96,-21 0-128,21-20 64,-20 20-65,19 0 130,1 0 31,-20 0-96,21 0-32,-2-20 32,-19 20-32,20 0 64,-1 0 0,1 0-128,-1 0 192,1 0-96,-20 0 0,19-19 0,1 19 0,1 0-32,-23 0 96,23 0-96,-1 0 32,-1 0 32,-19 0-32,20 0 0,-1 0-32,1-20 0,-20 20 64,19 0-32,1 0 32,-19 0-32,17 0-32,-18-20 96,21 20-96,-2 0 32,-19 0 32,20 0-64,-1 0 64,-19 0-96,20 0 128,-1-21-96,1 21 32,1 0 64,-3 0-64,3 0-32,-21-19 64,19 19-64,1 0-32,-1 0 128,-19 0-32,20-20-64,-1 20-32,1 0 160,1 0-128,-3 0 32,3 0 32,-21 0-64,18-20 64,3 20-32,-21 0-32,19 0 32,1 0 0,0 0 32,-21 0-32,21 0 32,1-19-64,-3 19 32,3 0 0,-3 0 0,3 0 0,-1 0 0,-1 0 32,1 0-64,-1-20 32,1 20 0,19 0 64,-19 0-128,1-20 96,-3 20-32,3 0-32,18 0 64,-19 0-64,0 0 32,-1-19 32,1 19-64,-1 0 96,1-22-128,1 22 64,-3 0 0,23 0 32,-2 0-64,-19 0 64,19 0-32,-19-19 64,-1 19-128,22 0 96,-23 0-64,3 0 64,-1 0-32,-1 0 0,-19 0 0,20-20-32,-21 20 32,1 0 0,0 0 32,20 0-64,-1 0 96,1 0-128,19 0 96,-38 0-64,19 0 64,-1 0-96,1 0 64,-1 0 96,21 0-128,-1 0 0,2-20 64,-23 20-32,3 0 32,-3 0-64,3-19 32,-1 19 0,-1 0 0,1 0 0,0 0-32,-1-20 64,1 20-96,-1 0 128,1 0-96,19 0 64,-18 0-64,-21-20 32,19 20 32,-19 0-32,0 0 32,20-21-64,-1 21 64,1 0-64,-1 0 32,1 0 32,-19 0-32,17 0-32,-18-19 64,1 19-64,-1 0 32,0 0 32,0 0-64,-1 0-32,-19 0 64,20 0 64,-20 0-64,20 0-64,-20 0 64,0 0 0,0 0-32,0 0 64,0 0-128,0 0-193,0 19-351,0-19-994,-20 0-1953</inkml:trace>
  <inkml:trace contextRef="#ctx0" brushRef="#br2" timeOffset="-147540.68">336 11945 10730,'-20'20'224,"20"0"192,-18-20 1410,18-20-705,0 20 0,0 0 0,18 0-256,2 0-288,21 0-97,-3 0-96,3 0-352,-1 0 449,-1-20-545,1 20 448,-1 0-256,1 0-64,1 0 0,-3-19 0,3 19-96,-3 0 321,3 0-449,-1 0 160,-1 0-32,-19-20-193,20 20 65,-20 0-961,-20 0 160,19 0-608,1 0-417,-20-20-929,0 20-2402</inkml:trace>
  <inkml:trace contextRef="#ctx0" brushRef="#br2" timeOffset="-147206.72">298 12025 9192,'-100'40'4901,"60"-40"-5125,40 0 288,0 0 1121,0 0 96,20 0-256,0 0-256,19-20-129,22 20 1,-23 0-225,23 0 65,-2 0-65,-19 0-128,19 0-95,0 0-97,1 0 0,-1 0 32,-18 0-64,18 0-64,-19 0 32,0 0-224,-1 0-225,1 0-543,-20 0-354,-1 0-768,1 0-1441,0 0-4613</inkml:trace>
  <inkml:trace contextRef="#ctx0" brushRef="#br2" timeOffset="-146786.78">833 11747 12171,'-39'-19'128,"39"19"641,-20 0 544,20-20-832,0 20 383,0 0 161,20 0-320,-2 20-257,3-20-63,-1 19 31,20-19-95,-1 20-97,-19 0 32,20-1-128,-1 1 0,-19 1 0,20 18-64,-19-19-32,-21 0-128,18 19 192,2-19 1,-20 1 95,21-2 32,-21 1 160,-21 0-31,1-1-1,2 1-128,-23 0-96,21-1-96,-19 2 96,19-1-96,-20 0 0,1-1-32,19 1-128,0-20-512,0 20-962,0-20-1857,20 0-8873</inkml:trace>
  <inkml:trace contextRef="#ctx0" brushRef="#br3" timeOffset="31151.7">7721 8551 288,'20'-20'1313,"-20"20"0,0-20 33,0 20-193,0 0-32,0-19-192,0 19-97,0 0-159,0 0-64,0-21-65,0 21 161,0-20 63,0 20 129,0 0 64,0 0-96,0-20-96,0 20 32,0 0-65,0 0-127,0 0-97,0 0-95,0 0-161,0 20 96,0-20 33,0 20 63,-20 1-64,20-2-95,0 21 223,0-21-127,0 21 63,-19 1 0,19-2 1,0 0-33,0 1-192,0 20 33,0-21-97,0 20 0,0 21-96,0-1-64,0 1 96,-20 20-128,20-21 32,0 1 32,20-2 64,-20-17 0,0-2 0,0 0 161,-20 1 63,20-1-32,-20 2 0,0-2-63,20 0-129,-21 1 0,21-21-64,0 1 0,0-21-352,0-19-769,0-19-1922,0-1-9193</inkml:trace>
  <inkml:trace contextRef="#ctx0" brushRef="#br3" timeOffset="32354.83">8178 8570 2722,'0'0'2498,"0"0"353,-20 0-96,20 0-801,0 0-161,0 0-544,0 0-480,0 0 192,20 0 64,-20 20-192,20-20-160,-20 0-193,39 0 97,-19 0-129,0 0-32,21 0-95,-23-20-129,2 20-64,0-19-64,1-1 0,-1 20 32,-2-20-32,-18 1 0,0 19-64,0-21 0,0 21 96,0-20-96,-18 20 64,-2 0-32,-1-20-32,1 20 0,0 0-32,2 0 96,-3 20-31,-19-20-1,20 20-32,-19 20 96,-1-20 64,20 19 256,-19 1 225,39-19-257,0 18 1,0-19-97,20 0 0,19-1-64,21 1 33,-21-20-161,22 20 64,-3-20-192,1 0-160,2 0-225,-22-20-384,1 20-256,-20-20-352,0 20-128,0-19-449,-20 19-641,0 0-736,-20 0-3844</inkml:trace>
  <inkml:trace contextRef="#ctx0" brushRef="#br3" timeOffset="32688.81">7921 8908 12427,'-20'0'1249,"20"0"1442,20 0-417,-2 0-192,2-20-128,21 20-385,18 0-512,1-20-160,19 20-96,-20-19-224,20 19-161,-18 0-192,-2-20-96,1 20-128,-21 0-256,1 0-385,0 0-416,-21 0-544,1 0-705,-20 0-897,20 0-3171</inkml:trace>
  <inkml:trace contextRef="#ctx0" brushRef="#br3" timeOffset="33340.18">8079 9266 11402,'0'-20'1506,"0"-1"1184,0 21-159,0-19-1218,0 19 32,-20 19-640,20 2 96,0-1-289,-20 19 193,20 1 63,-19-1-63,19 2-256,-20-2-353,20 0 32,0-19 64,0 0-96,0 1-32,0-21-32,0 0 64,0-21 0,0 21-192,20-40 32,-20 21-160,19-21 64,1 1-64,-20 18-1,20-18 97,0 19 0,-20 0 128,20 20-32,-20 0-32,19 0 160,-19 20 32,0 0 64,20-1-63,-20 22-33,20-21 32,-20 19-128,20-19 0,0-1 32,-1 1-160,1-20-545,-20 20-512,20-20-609,0 0-416,-20 0-865,0-20-1377</inkml:trace>
  <inkml:trace contextRef="#ctx0" brushRef="#br3" timeOffset="33564.78">8456 9127 12716,'0'0'1921,"-21"0"193,21 20 321,-18 19-962,-2 0 0,-1 2-319,1-2-226,20 1-383,-20-1 64,2 2-257,18-2-224,0-19-64,-21-1-160,21-19-545,21 0-1313,-21 0-1953</inkml:trace>
  <inkml:trace contextRef="#ctx0" brushRef="#br3" timeOffset="34050.14">9032 8927 11370,'0'0'1922,"0"-19"1313,0 19-192,0 0-1153,19 0-257,1 0-127,20 0-545,-19 0-161,37 0-351,-37 0-65,17 0-288,3 0-128,-21 0-544,19 19-1218,-19-19-2050,0 0-14509</inkml:trace>
  <inkml:trace contextRef="#ctx0" brushRef="#br3" timeOffset="34599.94">9905 8551 10153,'20'-40'1281,"-20"40"2018,0 0-1281,0-19-608,0 38-257,0-19-96,0 20-256,0 19-257,0-19-31,-20 21-65,20-2-160,0 20-160,-20-39-32,20 21-96,0-22 0,0 1-192,0-20-352,0 0-385,0 0-288,20 0-577,0-20-1537,0 1-2979</inkml:trace>
  <inkml:trace contextRef="#ctx0" brushRef="#br3" timeOffset="34876.31">10203 8492 11274,'0'-21'2755,"0"42"-929,-20-21 255,-1 19-959,3 1-97,-22 19 160,19-19-449,-17 0-287,18 21 31,-1-22 33,1 1-1,0-20-192,20 20 1,0-1-1,20-19-96,-20 0 97,41 20-97,-21-20-96,18 0-64,-17 0 96,19 0-448,-1 20-193,-19-20-415,0 0-290,0 0-511,-20 21-769,19-21-1666,-19 0-6182</inkml:trace>
  <inkml:trace contextRef="#ctx0" brushRef="#br3" timeOffset="35173.18">9727 8948 15022,'-20'20'2018,"20"-20"-609,20 0 1025,0 0-800,19 0 127,21 0-383,-1 0-513,0 0-193,22 0-223,-2 0-129,0 0-160,-20-20-64,1 20-96,-1-21-256,-19 21-417,-19-19-672,-1 19-1057,-20 0-1282,0 0-3779</inkml:trace>
  <inkml:trace contextRef="#ctx0" brushRef="#br3" timeOffset="35932.94">10004 9444 6085,'0'-19'1890,"0"-1"1249,0 20-897,-20-21-448,20 21-257,-20 21-480,1-21-192,-1 20 0,0-1 32,-20 21 64,21-1-129,-21-19-223,20 20-128,0 0-193,1-1-32,-1 2-96,20-21-96,0-20 32,20 19-32,-1-19-64,1-19-96,0 19-32,20-20-96,-21-1 32,21 1-96,0-19-65,-1-1 97,2 0 128,-3 20 64,3-19 32,-1-1 32,-22 1-32,23-2 64,-21 2-128,-20 19 96,20-19-32,-20 19 32,19-1 96,-19 2-64,0-1 0,0 20-64,-19 0 128,-1 20-32,0 20 64,0-20 96,-1 39 32,3-20 65,-2 22 127,-21-2-160,21 0-159,20-19-33,-18 0-96,18-1-96,18-19-449,-18-20-960,20 0-1506,1 0-4869</inkml:trace>
  <inkml:trace contextRef="#ctx0" brushRef="#br3" timeOffset="36533.54">10798 8333 5317,'0'-21'3267,"0"1"-1025,0 20 288,0 20-576,-20 1 256,20 18-224,0 1-352,0 40-33,0-2-320,0 22-416,-19 20-384,19 17-193,-20 22-256,0-20 32,0-19-64,0-1 128,20-40 128,0 1 353,0-21-65,0-18-159,0-22-97,0 1-192,0 0 0,0-20-384,0 0-96,0-20-673,0 20-833,0-20-2050,-19-19-9577</inkml:trace>
  <inkml:trace contextRef="#ctx0" brushRef="#br3" timeOffset="37764.98">21201 9027 3875,'20'0'1890,"-1"-20"1249,1 1-160,-20 19-737,20-20 64,0 0-544,-20 20-321,20 0-256,-20 0-128,0 0-320,-20 0-321,-20 0-31,1 20-65,-1 0 64,-1-1-31,-17 1 127,-1 19-128,-22-19 33,22 1-129,0 19 225,19-21-65,20 1-160,0 0 32,20-1-95,20-19 159,0 21 0,39-1-63,1 0-289,-1-20 192,2 19-32,-2-19-64,-19 20-64,19-20 128,-19 0-96,-1 0-32,-19 20-160,0-20-128,-20 0-225,0 0-383,0 0-129,0 0-417,-20 0-864,0 19-865,20-19-3587</inkml:trace>
  <inkml:trace contextRef="#ctx0" brushRef="#br3" timeOffset="38496.43">20843 9444 8167,'-39'0'3588,"39"-19"-1474,-20 19 1441,20 0-1185,20 0-576,-20 0-96,39 19-1,1-19-416,0 0-96,39 20-95,-20-20-322,2 20-191,-22-20-481,1 0 32,19 19-128,-19-19-224,-20 20-513,19-20-672,1 0-897,-19 20-1794,-3-20-5445</inkml:trace>
  <inkml:trace contextRef="#ctx0" brushRef="#br3" timeOffset="44534.52">22432 8531 9737,'20'-20'1185,"-20"20"1986,19-19-256,-19 19-833,0 0-481,20 0-512,-20 0-64,0 39 160,0-19-224,0 19-192,0 2 32,0-2-225,-20 1-288,20-1-127,0 2-129,0-22 0,0 21-289,-19-21-383,19 1-353,0 0-801,0-20-416,0 19-480,0 2-1795,0-21-5380</inkml:trace>
  <inkml:trace contextRef="#ctx0" brushRef="#br3" timeOffset="44860.68">21975 9047 6662,'-39'19'8264,"19"-19"-7656,20 20 2339,0-20-385,38 0-672,3 0-32,18 0-609,40 0-416,-19 0 64,20 0 64,-1 0-225,0-20-255,0 20-65,1 0-63,-21 0-129,0 0-224,-19 0 128,-21 0-256,-19 0-160,0 0-609,-20 0-705,-20 20-640,0 1-1377,0-1-4037</inkml:trace>
  <inkml:trace contextRef="#ctx0" brushRef="#br3" timeOffset="45585.3">21875 9623 11979,'-38'0'1057,"38"0"2114,0-20-641,0 20-992,18 0-225,2 0-384,21 0-96,-3-20-129,3 20 1,18 20-161,-19-20-95,0 20-161,-21-1-64,1 1-128,-20 0-31,0 1 63,-20-1-96,1-1 32,-1 1 0,-20 0-64,1-1-32,-1 1 0,-19-20 32,18 20-32,1 1 32,22-21 0,-3 19 0,21-19 0,0 20 64,0-20-32,39 0 224,1 0 96,1 20-95,-2-20-65,21 0 0,-21 0-160,1 0 0,-1 19-32,-19-19-128,20 0-224,-20 0-705,-20 20-737,19-20-1089,-19 0-1697,0 20-11275</inkml:trace>
  <inkml:trace contextRef="#ctx0" brushRef="#br3" timeOffset="46172.21">22570 9841 9384,'40'-40'1698,"-40"21"192,20-1 576,-20 20-768,0-20-513,-20 20-288,0 0-225,0 20 1,1 0 192,-21-1-32,0 1 160,1 21-33,-1-22-95,-1 21-224,2-1-161,19 0-255,0-18-129,20-1-64,0 0 0,20-20 0,0 0-32,19 0-96,2-20-193,19 0-31,-21-1-64,1 2 63,-1-21 65,21 1 128,-21 0 96,22-2 32,-23-18-64,23 0 32,-2-2 32,-19 2-96,-1-1-64,-19 21 128,0-1 32,-20 21 32,0 19 224,0 0-128,-20 0 128,0 19-32,1 21 97,-21-1-1,0 21-96,-19-1 289,18 2-161,3 18-96,-3-20-128,2 1-63,19-1-1,0-39-64,20 20-193,0-20-319,20-20-769,0 0-1058,-20 0-1472,19-20-8745</inkml:trace>
  <inkml:trace contextRef="#ctx0" brushRef="#br3" timeOffset="46788.42">23185 9405 11947,'0'-21'1601,"0"1"1795,0 20-738,20 0-768,1-19-193,-1 19-447,0 0-354,-1 19-95,21-19-128,-40 0-129,20 20-127,-20-20-161,0 21-32,20-21-128,-20 20 32,-20-1-63,0 21-33,-20-21-64,1 1 128,19 0-96,-21 1 0,3-21 64,17 19-96,1-19 96,20 20-64,20-20 128,1 0 32,-3 20 224,22-20-191,21 0-65,-22 0-64,-19 0-64,0 0 0,0 0-160,-1 0-257,21 0-1024,-20 0-1218,0 0-4035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139.8042" units="1/in"/>
          <inkml:channelProperty channel="Y" name="resolution" value="4978.27393" units="1/in"/>
          <inkml:channelProperty channel="F" name="resolution" value="0" units="1/dev"/>
        </inkml:channelProperties>
      </inkml:inkSource>
      <inkml:timestamp xml:id="ts0" timeString="2012-04-19T03:57:08.516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FF00"/>
    </inkml:brush>
    <inkml:brush xml:id="br3">
      <inkml:brushProperty name="width" value="0.05292" units="cm"/>
      <inkml:brushProperty name="height" value="0.05292" units="cm"/>
      <inkml:brushProperty name="color" value="#A0A0A0"/>
    </inkml:brush>
  </inkml:definitions>
  <inkml:trace contextRef="#ctx0" brushRef="#br0">7840 4065 1665,'0'0'1377,"0"0"930,0 0-354,0 0 450,0 0-321,0 0-673,0 0-480,0 0 256,0 0 64,0 0-192,0 19-128,0 1-128,0-20-129,0 20 129,0-1-128,0 1-65,0 0-159,-19 20 31,19-20-223,0 0 63,0 19 32,0-19-128,0 21-31,0-2 63,0-19-96,0 19 0,0 2-32,0-22 0,0 21-64,0-21 33,0 21 31,0-21 0,0 22 0,0-21-96,0 19 32,0-19 96,0 19-128,0 2 32,0-22 0,0 21-32,0-1 128,0-19-352,-20 1 288,20 18-32,0-19 129,0 0-97,0 19 64,0-18-96,0 18 0,0 1 0,0-21-64,0 21 32,-20-19 64,20-2-96,0 21 192,0-21-256,0 1 224,0 19-31,0-17 31,-20 17-64,20 0-32,0-19-32,0 21 0,0-22 32,0 1-32,0-20-64,0 0 32,0 20 0,0-20 0,0 0-160,0 0-64,0 0-577,0 0-737,0 0-1344,0-20-1539,20 0-11498</inkml:trace>
  <inkml:trace contextRef="#ctx0" brushRef="#br0" timeOffset="1057.58">8456 4204 4548,'0'0'1794,"0"0"1697,0 0-1569,0 0-385,0 0 161,0 0-289,0 0-320,20 0-160,-20 0-128,20 0-129,0 0-95,-20 0-97,19 0-159,1 0-129,-20 0 0,20 0-64,0-21 0,-20 21 0,20 0-32,-20 0 1,0-20-1,20 20 32,-20-20-192,19 20 160,-19-19-64,0 19-32,20-20 64,-20 0-32,0 20 64,0 0-64,0-19-64,0 19 224,-20 0-224,20 0 160,0 0-192,-19 0 160,19 0-32,-20 0-32,0 0-32,0 0 0,0 0 161,0 19-1,1-19-32,-1 20 96,0 0 32,0-1-128,-1 1 33,3 0-33,-2 1 32,-1-2 0,21 1-128,-20 19 128,20-19-64,0 0 64,20-1 33,-20-19-33,21 22 0,-1-3-64,19-19-96,-19 0 96,20 0 32,-21 0-160,21 0-192,-20 0-32,0-19-257,0 19-159,-1 0-289,-19 0-128,0 0-161,0 0-511,0 0-641,0 0-1442,0 0-5861</inkml:trace>
  <inkml:trace contextRef="#ctx0" brushRef="#br0" timeOffset="1593.75">8079 4481 7591,'0'21'2146,"0"-21"833,0 0-1922,0 0 1089,20 0 32,0 0-257,19 0-159,21 0-192,19 0-65,-20-21-320,20 21-320,2-20-64,-2 20-257,-20-20-95,1 20-129,-1 0-64,-18 0-128,-3 0-64,-17 0-32,-1 0-224,-20 0-448,20 0-449,-20 0-1218,0 0-1792,0 0-7913</inkml:trace>
  <inkml:trace contextRef="#ctx0" brushRef="#br0" timeOffset="3215.82">8318 4858 864,'0'0'3812,"0"0"-1570,0 0 609,0 0-1154,0 0-127,0 0-481,0 0-288,0 0 95,0 20-31,0 0-32,0-20-32,0 19 192,0 1-385,0 0 193,0 21-128,0-22-129,0 21-63,0-21-225,-21 22-96,21-21 0,0 19-64,0 0 0,0-19-96,0 21 97,0-22-33,0 1-32,0 0 32,0-1-32,0 1 64,0-20-64,0 0 96,0 0-64,0 0 192,0 0-96,0 0-96,-20-20-64,20 1 33,0-1 31,0 0-64,0 1 0,-20-2 0,20-19 96,0 21-128,0-21 32,0 21 32,0-22-32,0 21 0,0-19 0,20 19 32,-20 1-64,0-22 32,0 21 0,0 0 32,20 1-64,-20-1 32,0 0-289,0 1 738,21 19-353,-21-20-96,18-1 0,-18 1 0,20 20-32,0-19 0,-20 19 96,21 0-128,-21 0 96,20-20 64,-20 20-160,18 0 128,-18 20-64,21-20 128,-21 0-160,20 19 128,-20 1-32,0-20 0,20 21-32,-20-1 96,0-1-64,0 1 1,0 0-194,-20-1 386,20 1-417,0 0 192,-20 1 128,20-1-224,-21-20 128,21 19 32,-18-19-64,-2 20 0,20-20 64,-21 0-32,1 20-64,20-20 64,-20 0-32,2 0 0,-3 0 0,21 0-32,-20 0 0,20 0 32,-20 0-32,0 0 0,1-20 64,19 20-32,-20 0-32,0 0 32,20-20-32,-20 20 96,20-19-64,-20-1 32,20-1 1,-19 21-65,19-20 64,-20 0-64,20 1 64,0-1-385,0 0 834,0 1-513,0-1-64,20-1 64,-20 1-385,0 20-575,19 0-706,-19 0-961,20 0-2690</inkml:trace>
  <inkml:trace contextRef="#ctx0" brushRef="#br0" timeOffset="3702.14">8694 4739 8359,'-20'-20'1890,"20"20"1473,0 0-1537,-20 0 192,20 20-513,0 0-416,-19-1-192,-1 1 96,20 21 64,-20-2-160,0 20-128,0 2 128,0-22-545,20 20-128,0-18-64,0 18-128,0-40 65,0 21-258,20-19-95,0-2-288,-20 1-545,20-20-641,0 0-224,-20-20-1089,20 1-1505</inkml:trace>
  <inkml:trace contextRef="#ctx0" brushRef="#br0" timeOffset="4128.89">8773 4978 7623,'0'-41'2114,"0"41"1409,0 0-961,0 0-383,0 0-386,0 20-608,0 1-320,-20 18-384,2-19 480,18 19-513,-21-19-160,21 21-160,-20-22-96,20-19 32,0 20 1,0-20 95,0 0-32,0-20-224,0 20-32,0-19 128,0-22-64,0 21-65,0-19 1,0 19-64,20 1 128,1-22-192,-21 21 192,18 20-32,-18-20 32,20 20 96,-20 0 32,21 20 64,-1 0 0,-20 1 0,20-1-64,-2-1 0,-18-19-32,21 20-32,-21 0 0,20-1-256,0-19-449,-20 0-576,20 0-417,-20 0-960,19 0-1506,-19 0-8040</inkml:trace>
  <inkml:trace contextRef="#ctx0" brushRef="#br0" timeOffset="4375">9032 4819 10313,'0'0'1570,"0"0"1761,0 0-1922,0 0-63,0 20-33,0 19-480,-20-19-353,20 19 289,0-19-449,0 21 96,0-22-255,-20 21-161,20-21-32,0 1-257,0 1-383,0-21-225,0 0-673,0 20-928,0-20-865,0 0-3716</inkml:trace>
  <inkml:trace contextRef="#ctx0" brushRef="#br0" timeOffset="4686.52">9190 4639 1089,'21'-19'10441,"-1"19"-8615,-20 19 1153,18 2-1602,-18-1 129,20 19 127,1 20-320,-21 2-95,20-22-322,-20 20-127,0 2-384,-20-2-1,20 1-64,-21-1-128,1-20-95,2 1-1,-2 0-64,-1-20-160,1 0-353,20-1-672,-20-19-929,20 0-1217,0-19-3684</inkml:trace>
  <inkml:trace contextRef="#ctx0" brushRef="#br0" timeOffset="5208">9727 4620 11402,'0'0'1634,"0"0"2145,20 0-1697,-20 0-96,19 0-64,1 0-449,0 0-287,20 0-225,-21 0-97,21 0-351,0 0-97,-1-20 1,2 20-257,-3 0 32,3 0-64,-21 0-64,18 0 96,-17 0-96,-1 0-32,-20-20-32,20 20-352,-20 0-641,0 0-833,0 0-1761,0 0-4837</inkml:trace>
  <inkml:trace contextRef="#ctx0" brushRef="#br0" timeOffset="6700.19">11017 4143 7431,'0'0'1249,"0"0"1217,0 0-160,0 0-544,0 20 64,0 0-353,20 20-288,-20-20-128,0 19-64,0-19-320,0 19-289,0-17-192,0-3-32,0 1-31,0 0-97,0-20-225,0 19-383,0-19-705,0 0-865,0 0-833,20 0-577,-20 0-5796</inkml:trace>
  <inkml:trace contextRef="#ctx0" brushRef="#br0" timeOffset="7041.01">11375 4084 8007,'18'-19'3235,"-18"19"-865,0 0 705,-18 0-1569,18 0-481,-20 19-225,0 1-415,-21 19 95,23-19-95,-3 0-65,-19 20-64,20-20 0,0 0-127,20-1 63,-19-19 96,19 0-96,0 20-96,0-20-96,0 0 32,0 0 32,19 0 129,-19 0-97,20 20 0,0-20-64,0 19 0,21-19 0,-23 22-32,2-22 96,1 19-384,-1-19-385,0 0-544,-20 0-545,18 0-1313,-18 0-2562</inkml:trace>
  <inkml:trace contextRef="#ctx0" brushRef="#br0" timeOffset="7474.6">10877 4541 10922,'-18'0'1249,"18"20"1954,0-20-961,0 0-1153,0 0 673,38 0 32,3 0-385,18 0-192,1 0-192,19-20-192,0 20-64,-18 0-129,18 0-95,-41 0-129,3 0-320,-1 0 32,-21-20-64,21 20-128,-40 0-352,20 0-449,-20 0-576,0 0-673,0 20-1185,-20-20-4581</inkml:trace>
  <inkml:trace contextRef="#ctx0" brushRef="#br0" timeOffset="8446.28">11175 5017 6982,'0'0'2402,"0"-19"1,0 19 159,-19 0-1217,19 0 129,-20 0-353,0 0-513,20 19 33,-20 1 128,0 0 160,-19-1-1,19 1-95,0 21-128,-19-22-193,19 21-191,-1-1-97,21-19-192,0 1 128,0-2-224,0-19 32,0 20 32,21-20 32,-1 0-32,-2 0-160,3-20 64,-1 1-160,20 19-65,-21-21 161,21-19-256,-20 21 320,19-21 0,-19 1 128,0-2-32,0 2-32,0 0 64,1-2-64,-3 1 64,2 1-289,1 0 674,-21-2-321,20 2-128,0-1 64,-20 21 96,0-1-160,0 20 160,0-20-128,0 20 160,0 0-32,0 0 129,0 20-289,-20 19 128,0 1-32,-1-1 160,1 21 64,2-1-96,-3 2 257,-19-2-321,20 0 128,20 1-96,-20-20-192,20-1 0,0-19 32,20 1-929,0-21-672,-20 19-833,20-19-2339</inkml:trace>
  <inkml:trace contextRef="#ctx0" brushRef="#br0" timeOffset="12755.84">11950 3885 4163,'0'0'1666,"0"21"-353,0-21 1794,0 20-833,0-1 97,0 21-321,0-1-385,0 41-256,0-21-127,0 41-321,20-22-225,-20 42-351,0-20-161,19 19-128,-19-21 64,-19 22-128,19-20 64,0-22-224,-20-17 256,20-2 321,-20-20-33,20 2-192,-20-22-64,20 1-128,0-20-96,0 0-448,0-20-673,0 20-801,0-40-1313,20 20-5958</inkml:trace>
  <inkml:trace contextRef="#ctx0" brushRef="#br0" timeOffset="13392.57">12387 4441 10217,'0'0'2178,"0"0"192,0 0 353,0 0-737,19 20-96,21-20-353,-20 0-448,19 0-288,1 0-289,1 0-223,-3-20-129,3 20-64,-3 0 32,-17 0-352,-21 0-257,20 0-191,-20 0-641,0 0-353,-20 0-768,20 20-1346,-21-20-3587</inkml:trace>
  <inkml:trace contextRef="#ctx0" brushRef="#br0" timeOffset="13574.21">12426 4580 11370,'0'20'3299,"0"0"-1024,0-20 383,0 0-1056,20 0 95,0 0-416,0 19-448,19-19-480,-19-19-65,21 19-288,-3 0-128,-17 0-1218,-1 0-1889,0-20-7655</inkml:trace>
  <inkml:trace contextRef="#ctx0" brushRef="#br0" timeOffset="14284.17">13796 4104 7815,'0'-20'1377,"0"20"1890,0 0-928,21 0-514,-21 0-127,0 0-513,0 20-192,0 0-96,0 19 64,0 2-129,0-22-191,-21 21-353,21-1-192,0-19 1,0 21-226,0-22-255,0-19-609,0 20-448,0 0-769,0-20-1218,-20 0-2049</inkml:trace>
  <inkml:trace contextRef="#ctx0" brushRef="#br0" timeOffset="14544.92">13517 4422 2178,'0'0'11530,"0"0"-9992,0 0 1505,21 19-1153,19-19 160,-1 0-385,1 0-544,19 0-352,-19 0-128,21 20-65,-2-20-224,-1 0-159,-17 0-129,-1 0 32,-1-20-417,1 20-287,-20 0-609,-20 0-1410,19 0-1441,-19 0-6726</inkml:trace>
  <inkml:trace contextRef="#ctx0" brushRef="#br0" timeOffset="15478.51">13418 5037 7527,'20'-20'1633,"-20"1"1378,0 19-1666,0-20 97,0 20-161,-20 0-480,20 0-257,-18 0-31,18 20 127,-21-1 129,1 1 32,0 0 128,-19 19-33,19-18-191,0 18-288,0 1-65,0-21-128,20 1-64,0 0-160,0 1 96,0-21-96,0 0 32,20 0-64,0 0-64,0 0-96,0-21-96,-1 21 32,1-20-289,20-19 161,-19 19 63,-3 0 65,2-19 160,1-2 32,19 2 64,-22 0 0,3-2 0,-1 1-288,0-19 736,-20 40-480,20-22 64,-20 21 64,0 20-128,0 0 224,0 0 193,0 0-97,-20 20-96,0 1 96,0 18-31,-1 1 95,3-1-224,-2 2 321,0-2-481,20 1 192,-21-1 32,21 2-160,0-22-32,0 1 0,0 0-481,0-20-640,21 19-897,-1-19-1729,-20 0-5542</inkml:trace>
  <inkml:trace contextRef="#ctx0" brushRef="#br0" timeOffset="15797.84">13716 5096 14029,'20'0'2050,"-20"-20"1473,0 20-1473,0 0-224,0 0-65,0 0-543,0 0-546,0 0 193,0 20 64,0-20-353,-20 0-287,20 0-129,0 0-128,-19-20-320,19 20-962,0 0-2049,19 0-5413</inkml:trace>
  <inkml:trace contextRef="#ctx0" brushRef="#br0" timeOffset="17050.78">14214 4937 2722,'18'-20'4260,"-18"20"-1249,0-19-320,0 19-706,0 0-383,0 0-449,0 0-673,0 0-63,0 0 95,0 19 33,0 1 63,0 0-127,0 21 127,0-22 161,0 21-192,0-21-97,0 22-192,0-2-95,0-19-97,0 19-32,0-19 96,0 0-128,0 1 0,0-21 0,0 19 0,0-19 0,0 0-32,0 0 128,0 0-64,0-19-32,0-2-32,0 1 32,-18 0-32,18 1 0,0-21 32,0 21 0,0-1-64,0-21-32,0 22 160,0-1-64,0-19-128,0 19-64,0-1 384,0 1-192,18 0-32,-18-19-320,0 19 961,20 1-577,0-1-64,-20-1 0,21 21 0,-1-20-128,-2 20 256,-18-19-32,21 19-192,-21 0 96,20 0 0,-20 0 0,20 0-128,-20 19 320,0-19-192,20 20 192,-20 1-192,0-1 0,0-1 192,0 1-96,0 0-64,-20-1-64,20 1-96,-20 0 128,20 1 96,-20-21-64,-1 20 0,3-1-32,-2-19 64,-1 20-128,-19-20 160,22 0-96,-3 0 0,1 0 97,0 0-97,0 0 32,1-20 96,19 20 0,-20-19-32,20-1 96,0-1-64,0 1-160,20 0 32,-20 1-416,0-21 928,-20 21-672,20 19 0,0-20-192,0 20-257,0 0-544,0 0-1217,0 0-1666,0 0-10314</inkml:trace>
  <inkml:trace contextRef="#ctx0" brushRef="#br0" timeOffset="17500">14629 4759 8456,'0'-40'864,"0"40"2500,0 0-1731,0-19-95,0 19 63,0 0-448,-19 0-448,19 19-129,0-19 97,-20 20 96,20 19-1,-20 2 97,0-2-96,0 20-192,1 2-97,-1-2-288,0 0 0,0 1-96,0-1-96,20-19 129,20-19-258,-20-2-319,0 1-385,20-20-736,0 20-609,0-20-1346,-1-20-3554</inkml:trace>
  <inkml:trace contextRef="#ctx0" brushRef="#br0" timeOffset="17941.4">14730 4957 11787,'0'0'1665,"0"0"1538,0 0-1345,0 21-545,-20-1-128,-1-1-160,21 21-416,-20-21 32,0 22-97,20-21-192,-20-1-159,20 1-129,0-20-32,0 0-32,0 0 0,0 0-64,0-20-32,0 1-33,20-1 33,-20-1 64,20 1-160,-20-19 128,20 19-160,-20 1 64,21-1 96,-1-1 32,-20 1 0,18 20 0,-18 0-1,0 0 162,21 20-1,-21-20-32,0 21 128,20-1-256,-20-1 64,0 1-64,20 0 32,-20-20-192,20 19-385,-20-19-736,0 0-673,19 0-1377,-19 0-2531</inkml:trace>
  <inkml:trace contextRef="#ctx0" brushRef="#br0" timeOffset="18180.66">14987 4839 7943,'20'0'4260,"-20"0"-2434,0 19 608,-20 1-1089,0 0 1,20 19-225,-20 2-289,1-21-63,-1 19-64,20 0-289,-20-19-352,20 1 64,0-1-224,0-20-416,0 0-513,0 19-801,0-19-960,0-19-1539</inkml:trace>
  <inkml:trace contextRef="#ctx0" brushRef="#br0" timeOffset="18477.53">15186 4660 13324,'20'0'1794,"0"0"1313,-20 20-1153,18 19-193,-18 1 97,0-1-577,0 21-512,0-20 96,-18 40-545,-2-21-224,0 0 0,-1 1-32,-17-1 0,-3 2-96,21-2-288,-19-20-577,19-19-672,0-1-834,20-19-1857</inkml:trace>
  <inkml:trace contextRef="#ctx0" brushRef="#br0" timeOffset="20539.06">13538 4441 96,'0'0'1985,"0"0"-863,0 0 671,0 0-223,0 0 287,0 0-575,0 0-33,0 0-128,20 0-64,-20 0 32,0 0-96,20 0-160,-20 0-257,0 0-95,20 0-97,-20 0-32,0 0-63,19 0-65,-19 0 32,0 0-32,20 0 97,-20 0-97,20 0-32,0 0 96,-20 0-63,20 0 63,-20 0 32,19 0-192,1 0 96,0 0-31,-20 0 31,20 0-224,-20 0 160,20 0-96,-20 0 0,21 0 32,-3 0 0,-18 0-32,20 0 64,-20 0-31,21 0 95,-1 0 0,-20 0-128,20 0 0,-2 0 96,-18 0-64,21 0-64,-1 0 32,-20 0 32,20 0-96,-20 0 97,20 0-1,-20 0-96,19 0 96,-19 0-64,20 0 64,-20 0 32,20 0-96,-20 0 32,20 0 96,0 0-192,-20 0 32,0 0 0,19 0 32,-19 0 32,0 0-64,20 0 32,-20 0 64,0 0-64,20 0-32,-20 20 129,20-20-97,-20 0 0,21 0 32,-21 0-64,18 0 128,-18 0-64,0 0-32,20 0 0,-20 0 32,20 0-32,-20 0 32,21-20-32,-21 20 0,20 0 0,-20 0 160,18 0-160,-18 0 32,0 0 0,21 0 33,-21 0-65,20 0 0,0 0 128,-20 0-160,20 0 192,-20 0-96,19 0 64,-19 0 32,20 0-63,-20 0-33,0 0-32,20 0 96,-20 0-192,0 0 128,0 0-160,0 0 160,0 0-192,0 0-321,0 0-608,0 0-1665,-20 0-3300</inkml:trace>
  <inkml:trace contextRef="#ctx0" brushRef="#br0" timeOffset="23799.8">16694 4422 6854,'20'-20'1185,"-20"20"2370,0 0-1537,0 0-96,0 0-64,0 0-673,0 0-448,-20 20 32,0-1-33,1-19 33,-21 20-160,20 0 159,-19 1-191,-1-2-33,20 1-191,-19-20 63,19 20-96,20-20-63,-20 0-129,20 0-64,20 0-64,-20 19 64,20-19 96,-2 0-64,23 20-64,-21-20 128,19 20-128,-19-1 32,0-19 0,20 0-96,-21 21 0,1-21-160,-20 0-224,20 0-321,-20 0-576,20 0-353,-20 0-416,0 20-800,-20-20-1378,20 0-7912</inkml:trace>
  <inkml:trace contextRef="#ctx0" brushRef="#br0" timeOffset="24031.25">16376 4719 13068,'-20'0'1730,"20"0"-193,20 0 801,-20 0-672,20 20 31,21-20-447,-3 0-322,3 0-351,-21 20-97,19-20-191,1 0-129,-20 19-160,19-19-32,-19 0-641,-20 0-960,20 0-1442,0 0-3684</inkml:trace>
  <inkml:trace contextRef="#ctx0" brushRef="#br0" timeOffset="25522.46">17668 4143 7783,'0'-19'2146,"0"19"288,0 0 449,0 0-833,18 0-320,-18 0-930,0 0 65,0 39 0,0-19-96,0 20 160,0-20-193,0 19-63,0 1-161,0-21-319,0 3-97,0-3 0,0 1 0,0 0-128,0-1-224,0-19-577,0 20-545,0-20-511,-18 20-770,18-20-608,0 0-2595</inkml:trace>
  <inkml:trace contextRef="#ctx0" brushRef="#br0" timeOffset="25848.62">17389 4541 928,'0'20'13101,"0"-20"-12076,20 0 2242,0 0-1121,0 0-128,19 0-417,21 0-352,-21 0-448,22 0-64,18 0-96,-20 0-225,1 0-64,-1 0-95,-19 0-161,-1-20 0,1 20-32,-20 0-64,1 0-353,-21 0-319,20 0-866,-20 0-992,0 0-1474,-20 20-13292</inkml:trace>
  <inkml:trace contextRef="#ctx0" brushRef="#br0" timeOffset="26710.93">17350 5037 11659,'0'-20'896,"0"20"1795,0 0-225,0-19-864,0 19-513,0 19-288,0-19-33,0 20 1,0 0 64,20-1-161,-20 1-95,0 21-129,19-22-191,-19 1-97,20 0-32,-20-1-96,0-19 64,20 20-96,-20-20 64,0 0 0,0 0-32,0-20-96,0 20-32,20-19 0,-20-1 96,0 0-32,0 1-32,0-22 32,0 21-32,0 1 128,0-21-96,0 21 96,0-1-96,0-1 0,0 1 96,0 0-96,0 20-192,20-19 960,-20-1-576,0 20-31,19-20 127,1 20-64,20-19 96,-20 19 33,19 0-1,22 0 0,-23 0 1,23-20-1,-2 20-32,-19 0-96,-1 0-96,1-21 0,-20 21 65,-1 0-322,1-20 65,-20 20-480,0 0-257,0 0-480,0 0-801,0 0-1410,-20 20-2529</inkml:trace>
  <inkml:trace contextRef="#ctx0" brushRef="#br0" timeOffset="27348.62">17706 5017 11210,'0'0'2050,"0"0"448,0 0 353,0 0-1506,0 0-544,0 20 512,0 0-480,-20-1-128,2 1 192,18 21-193,-20-22-287,-1 1-193,21 19-128,0-19-288,-20-20 576,20 20-288,0-20-64,0 0 225,0 0-161,0-20-96,0 20-64,0-20-64,0 1-65,0-1 65,0 0-96,20-19 32,1 18-128,-21 1 223,20 1 1,-20-1 96,18 20-96,-18 0 128,20 0 64,-20 0-64,21 0 161,-1 20-129,-20-1 32,20 1 32,-20 1-96,19-1 32,1-1-64,-20 1 64,20-20-96,-20 20-32,20-20-256,-20 0-417,0 0-961,20 0-608,-20 0-1153,0 0-3011</inkml:trace>
  <inkml:trace contextRef="#ctx0" brushRef="#br0" timeOffset="27594.72">17984 4957 13036,'-19'0'769,"19"21"1921,0-1-608,-20-1-641,20 21 97,-20-21-225,0 22-384,20-2-352,-20-19 319,20 0-607,0-1-225,0 1-64,-19-20-449,19 0-1280,19 0-1570,-19 0-3684</inkml:trace>
  <inkml:trace contextRef="#ctx0" brushRef="#br0" timeOffset="42651.36">17251 6764 128,'0'0'768,"0"0"97,0 0 256,0 0 225,0 0-129,0 0 224,0 0-96,0 0-224,0 0-256,0 0-96,0 0-289,0 0-31,0 0-129,0 0 96,0 0 129,0 0 160,0 0 127,0 0-31,0 0-96,0 0-129,0 0 1,0 0-65,0 0-127,0 0 63,0 0-63,0 0 95,0 0 65,0 0 31,0 0-159,0 0 31,0 0-288,0 0 32,0 0 0,-21 0-63,21 0-1,0 0 32,0 0 0,0 0 0,0 0 32,0 0 33,0 0-33,21 0 0,-21 0-128,0 0 160,0 0-96,0 0 64,20 0 1,-20 0-65,18 0 0,3 0 0,-21 0 0,20 0-32,0 0 0,0 0-32,-20 0-64,19 0 64,-19 0 129,20 0-225,0 0 96,0 0-32,-20 0 32,20 0 32,-1-20-64,1 20 96,0 0-32,-20 0 0,20 0 32,0 0-128,-1 0 32,1 0 64,-20 0-32,20 0-31,1 0-33,-21 0 64,20 0-32,-2 0-64,-18 0 32,20 0 32,1 0-32,-21 0 64,20 0-32,-20 0 32,20 0-32,-20 0-64,19 0 96,1 0-32,-20 0 0,20 0-32,0 0 0,-20 0 0,20 0 64,-1-20-32,-19 20-32,20 0 64,-20 0-128,20 0 160,-20 0-32,0 0-32,0 0-64,0 0 64,20 0-32,-20 0 0,20 0 192,-20 0-96,19 0 33,-19 0-65,0 0 64,0 0 32,0 0-224,0 0 96,0 0-384,-19 0-898,-1 0-1761,-20 0-4644</inkml:trace>
  <inkml:trace contextRef="#ctx0" brushRef="#br0" timeOffset="49838.86">1349 9762 4067,'0'0'1025,"-20"0"1922,20 0-961,0 0-352,0 0-257,-19 0-352,19 0-256,-20 0-129,20 0 65,0 0-1,-20 0-63,20 0-32,0 0-161,-20 0-64,20 0-31,0 0 31,-21 0-192,3 0 1,18 0 31,-20 0-32,0 0 192,-1 20-127,21-20 63,-20 0 0,2 0-160,-3 19 97,1-19-33,0 0-32,20 20-64,-20-20 32,-19 20-32,19-20-32,0 0-32,0 21-32,1-2 129,-1-19-129,0 20 32,0-20 128,0 20-64,-1-1 64,3-19-192,-2 20 192,-1 0 1,1-1-97,0-19 96,2 21-160,-3-1 128,1 0-224,0-1 256,0 1-320,20-20 224,-19 20-64,-1-1 64,20 3-96,-20-3 32,20-19 32,-20 20-64,20 0 0,-20-1 96,20-19-96,0 20 64,0 0 1,-19-1-1,19 2-96,0-21 160,0 20-128,0 0-32,0-1 160,0-19-128,0 20 160,0 0-64,0-20-160,0 19 224,0-19-224,19 20 160,-19-20-64,0 21 96,20-21-192,-20 20 160,0-20-64,20 19-32,-20-19 96,20 0-31,-20 20-65,20-20 64,-20 20 96,19-20-192,-19 0 160,0 0-160,20 19-32,0-19 224,-20 0-160,20 0 96,-20 0-64,21 0 32,-3 0 0,2 0 32,-20 0-64,20 0-64,1 0 96,-21 0-128,20 0 128,-20 20-96,18-20 32,3 0 0,-21 0 0,20 0 0,-20 0 128,20 0-160,-20 0 0,20 0 96,0 0-96,-20 0-64,19 0 192,-19 0-64,20 0-64,-20 0 32,20 0 128,0 0-288,-20 0 224,20 0-32,-20 0-32,0 0 32,19 0-32,-19 0 97,0 0-97,0 20 96,0-20-32,0 0-32,0 0 32,0 0-288,0 0-385,-19 0-1025,19-20-1537,0 20-3267</inkml:trace>
  <inkml:trace contextRef="#ctx0" brushRef="#br0" timeOffset="51490.23">1229 9901 3171,'0'0'1377,"0"0"1474,0 0-962,21 0-383,-21 0-129,0 0-256,0 0-192,-21 0 64,21 0 0,0 0-256,0 0-65,0 0-31,-18 0-193,18 0-31,-20 0-161,20 0 0,-20 20-96,20-20 0,0 0 1,-21 0 95,21 0-96,-20 0 32,20 0-32,-18 0-32,18 0 1,-21 19-97,1-19 160,0 0 96,20 0-96,-20 0-64,20 0-32,-19 20 0,19-20 161,-20 0-161,20 0 96,-20 0 0,20 0-32,-20 20-32,0-20 1,20 0-33,-19 0-32,-1 0 32,20 0 0,-20 0-96,20 19 32,-20-19-64,20 0 160,-20 0-160,20 0 64,-21 21 32,21-21 0,-18 0-32,18 0 0,0 20-32,-20-20 64,-1 0-32,21 20-32,0-20 0,0 0 0,-20 19 0,20-19 0,0 0 0,-20 20 64,20-20-32,0 20 0,-18-20 0,18 0 0,0 19-32,-21-19 129,21 22-65,0-22-32,-20 0 64,20 19-96,0-19 0,-20 0 64,20 0-32,0 20 0,0-20 32,0 0-64,-20 20 0,20-20 96,0 19-64,0-19 32,-19 0 0,19 20-32,0-20 64,0 20-160,0-20 128,0 0 0,0 19-32,0-19-32,0 0 0,0 21 32,0-21 0,0 0 1,0 0 31,0 20-32,0-20 0,0 0 32,0 20-64,0-20-32,0 0 32,0 19 32,0-19-32,0 0 64,0 0-32,0 20-32,0-20 128,0 0-192,0 0 96,19 0 32,-19 20-32,0-20-32,0 0 0,0 0 32,20 0 0,-20 0 0,0 19 0,20-19 0,-20 0 64,20 0-64,-20 0 64,0 0 0,21 0 1,-3 0-1,-18 0 32,20 0 128,0 0-160,-20 0 32,21 0 0,-21 0-192,0 0 160,20 0-32,-20 0 32,0 0-160,18 0 128,-18 0-31,0 0-33,21 0 0,-21 0 32,0 0 32,0 0-64,0 0 0,0 0 32,0 0 0,20 20 0,-20-20-32,0 0-96,0 0 96,20 0-225,-20 0-511,0 0-449,0 0-833,0 0-929,0 21-2498</inkml:trace>
  <inkml:trace contextRef="#ctx0" brushRef="#br0" timeOffset="52924.8">733 10417 2178,'0'0'1825,"0"0"417,0 0-448,0 0 192,0 0-256,0 0-353,0 0-192,0 0 96,0 0-352,0 0-192,0 0-65,0 0-63,0 0-64,0 0-129,0 0 32,0 0-95,0 0-97,0 0 96,20 0 1,-20 0-161,0 0 96,0 0-32,0 0 1,0 0-97,21 0 32,-21 0-64,0 0 0,0 0-32,0 0 32,0 0-96,0 0 0,0 0 97,0 0-65,0 0-32,20 19 96,-20-19-160,0 0 128,0 0 0,0 0-32,18 0 0,-18 0 0,0 0-32,0 0 64,0 0 32,21 0-96,-21 0 0,0 0 0,0 0-64,0 0 128,0 0-96,0 0 33,20 0-33,-20 0 0,0 0 32,0 0 0,0 0-32,0 0 0,0 0 32,0 0-96,0 0 128,20 0-32,-20 0-32,0 0 32,0 0-32,0 0 0,0 0 0,0 0-32,0 0 192,20 0-288,-20 0 192,0 0-64,0 0-64,0 0 192,0 0-128,0 0-128,20 0 288,-20 0-192,0 0 32,0 0 0,0 0 32,0 0 32,0 0-64,19 0 0,-19 0 0,0 0 64,0 0-32,20 0-64,-20 0 96,0 0-32,0 0-64,0 0 96,0 0 64,0 0 0,0 0-64,0 0 64,20 0-31,-20 0-1,0 0 64,0 0-224,0 0 96,0 0 0,0 0 64,0 0 0,20 0-64,-20 0-64,0 0 32,0 0-96,0 0-128,0 0-129,0 0-223,0 0-513,0 0-801,0 0-1537,0 0-6214</inkml:trace>
  <inkml:trace contextRef="#ctx0" brushRef="#br0" timeOffset="54010.74">952 10318 1985,'0'0'1986,"-20"0"801,20 0-769,0 0-353,0 0-127,0 0-321,0 0-64,0 0 32,0 0-192,0 0-224,0 0-32,-19 0-129,19 0-127,0 0-97,0 0 193,0 0-1,19 0-63,-19 20-33,0-20-192,0 0 161,0 0-129,0 20 32,20-20-127,-20 0-1,0 19 64,20-19 32,-20 20-192,20-20 33,0 20 63,-20-20-160,19 0 32,-19 19 0,20-19-96,0 20-32,-20-20 224,20 0-256,1 21 64,-21-21 64,18 20 32,2-20-64,1 0-32,-21 19 0,20-19-32,-20 0 96,0 20 32,20-20-128,-20 0 64,0 0-64,0 0 129,0 0-130,0 0 66,18 0-1,-18 0 32,0 0-128,0 0 96,0 0 0,0 0-64,0 0 32,0 0 0,0 0 32,0 0 64,0 0-288,0 0 192,0 0 96,0 0 64,0 0-224,0 20 192,0-20-96,0 0 0,0 0-96,-18 0 256,18 0-224,0 0 32,-20 0 0,0 0-32,-1 19 128,21-19-96,-20 0 64,2 20-96,-3-20 32,1 20 64,0-20-32,0 21 32,1-2 64,-21-19-32,20 20 65,0-20-33,20 20 0,-19-20 32,19 19-96,-20-19 64,20 0-160,0 0 32,-20 0-32,20 0 0,0 0-320,0 0-545,0 0-961,0 0-1473,0 20-3524</inkml:trace>
  <inkml:trace contextRef="#ctx0" brushRef="#br0" timeOffset="57723.63">1865 10318 2210,'20'0'4708,"-20"0"-2850,0 0 1633,0 0-1025,0 0-672,0 0-737,0 0-32,0 0 64,0 20-128,0 0-160,0-1-97,0 1-63,-20-20-225,20 20-63,0-1-193,0 1-32,0 1-96,0-21-192,0 20-385,0-20-640,0 19-640,-20-19-385,20 20-1186,0-20-3971</inkml:trace>
  <inkml:trace contextRef="#ctx0" brushRef="#br0" timeOffset="58078.12">1567 10636 10121,'-40'19'1025,"40"-19"1858,-19 0-385,19 20-512,0-20-384,19 0 95,-19 0-127,40 0-161,1 0-352,-3 0-352,23 0-161,-2 0-95,1-20-129,-1 20 0,-18-19 33,-3 19-161,-18 0 0,1 0-256,-1 0 192,-2-21-96,-36 21-96,18 0-256,0 0-449,0 0-801,0 0-1120,0 0-1794</inkml:trace>
  <inkml:trace contextRef="#ctx0" brushRef="#br0" timeOffset="59294.92">1171 11071 2722,'0'-19'2530,"-21"19"898,21 0-1026,0 0-288,0 0-192,0 0-321,-20-20-191,20 20-257,0 0-160,20 0-225,-20 0-127,21 0-193,-21-20 1,20 20-1,-20 0-31,20 0-161,-20 20 0,18-20-128,3 0 64,-1 0-95,0 20-1,0-20 32,-20 19 32,19-19-32,-19 21 32,0-21-32,-19 20-32,19 0-32,-20-20-128,0 19 0,0 1 64,-1-20-64,3 20 96,-2-20-192,0 0 224,-1 19 32,21-19-256,-20 0 224,20 0-160,0 0 0,0 0 160,0 0 32,20 0 96,-20 0-63,21 0 159,19 0-32,-22 0 32,23 0-63,-1 0 31,-21 0 32,1 0-256,0 0 64,0 0 0,0 22-288,-20-22-417,19 0-896,1 0-1346,0 0-2370</inkml:trace>
  <inkml:trace contextRef="#ctx0" brushRef="#br0" timeOffset="60215.82">1687 11151 5188,'20'0'1474,"-20"-19"2305,0 19-1633,0 0-384,20-20-353,-20 20-352,0 0-352,0 0 0,-20-20-193,20 20 1,-20 0-161,20 0 161,-20 20-129,-1-20 289,21 0-193,-20 20 65,2-20-97,-2 19 96,-21 1-63,21-20-129,1 20-31,-21-1-33,20 3-128,0-3 0,1-19-32,19 20-160,0-20 128,-20 20-160,40-20 160,-20 0-96,19 0-32,1 0 64,0 0-128,0 0 0,0 0 32,-1-20 32,1 20-32,0-20 32,1 20-32,17-19 128,-18-3 32,1 3-224,19-1 96,-20 0 96,-1-19-96,21 19 160,-20-1-192,0-18 128,-1 19-64,-19-19 0,20 19 96,-20 1-128,20-2 32,-20 1 32,0 0-32,0 1 32,20 19-32,-20 0 64,-20 0-192,20 19 96,0 1 64,-20 0-32,20 1 32,-20 18 96,1-19-64,19 19 96,-20 0-31,0 2-33,20-21-64,0-1-64,0 1 64,0 0-96,0-1-353,0-19-608,0 22-768,0-22-642,0 19-1376,0-19-3300</inkml:trace>
  <inkml:trace contextRef="#ctx0" brushRef="#br0" timeOffset="60896.48">1964 10834 9096,'0'-20'1858,"0"20"1345,0 0-320,0 0-994,0 0-351,0-19-449,0 19-256,20 0-321,-20 0 129,21 0-225,-21 0-96,20 0-63,-2 0-33,-18 19-96,21-19 64,-21 20-96,0-20 97,0 20-33,0-20 0,0 19 0,0-19-32,-21 20-96,3 0 0,-2 1-32,-1-2 32,21-19-64,-20 20 64,20-20-64,0 0-64,0 0 160,0 0 64,20 0 225,-20 0-65,21 0 32,-1 0-160,19-20 32,-19 20-63,0 0-33,0 0 32,-1 0-160,-19 0 32,20 0-449,-20 0-960,0 0-1538,20 20-2658</inkml:trace>
  <inkml:trace contextRef="#ctx0" brushRef="#br0" timeOffset="63070.31">2539 10655 10089,'0'0'1666,"0"0"1216,0 0-511,0 0-321,21 0-289,-21 20-63,20-20-513,0 0-256,20 0-160,-21 0-225,1 0-63,0 0-193,0 0-128,-20 0-32,20-20-64,-1 20-160,-19 0-737,20-19-1025,0 19-1537,-20 0-3683</inkml:trace>
  <inkml:trace contextRef="#ctx0" brushRef="#br0" timeOffset="63635.74">3195 10397 8327,'20'-20'2114,"-20"20"1089,0 0-1089,0 0-352,0 0-385,0 0-576,0 0-224,0 20 63,0 0 193,0 19-96,-20-18-33,20 18-447,0-19 63,0 0-288,0 19-64,-20-19-160,20-20-577,0 21-544,0-2-769,0-19-1666,-20 20-4612</inkml:trace>
  <inkml:trace contextRef="#ctx0" brushRef="#br0" timeOffset="63932.61">2938 10714 12780,'0'0'1921,"18"0"610,3 0-321,-1 0-448,20 0-97,-21 0-512,21 0-256,0 0-256,19-19-97,-18 19-191,17-20-97,-17 20-96,-2-20-96,-19 1-32,20-2-64,-40 21 0,20-20-384,-20 20-545,0 0-673,0 0-800,0 20-1378,0-20-6053</inkml:trace>
  <inkml:trace contextRef="#ctx0" brushRef="#br0" timeOffset="64692.38">2877 11052 11979,'0'-20'608,"-20"20"2147,20 0-641,0 0-1153,0 20-64,0-1-225,20 2-63,-20-1-129,0 0 33,21-1-257,-21-19-128,20 20-96,-20-20 96,0 20-63,20-20 95,-20 0-128,0 0 0,0-20-128,0 20-65,0 0-95,0-20 0,0 1 160,0 19-32,0-20 64,0 0 64,0-1 32,-20 2 64,20-1-96,0 20 160,0-20 128,0 1-31,0 19 127,0-20-128,20 20 96,-2-20 257,3 1-161,19 19 1,-1-21 95,1 21-223,0-20 63,-1 20-128,1-20-64,-1 20 33,-19 0-65,0 0 0,1-19-64,-21 19-32,20 0-32,-20 0-192,0 0-481,18 0-576,-18 0-897,0 0-544,0 0-2499</inkml:trace>
  <inkml:trace contextRef="#ctx0" brushRef="#br0" timeOffset="65213.86">3116 11052 6918,'0'0'6406,"0"0"-4836,0 0 1056,-20 19-1281,20 2-256,0-1-128,0 0-224,-20-1-321,20 1-63,0 0-97,0-20-224,0 19 32,0-19-32,0 0 0,0 0-32,0 0-192,0 0 256,0-19-224,0-1 32,0 0 128,0 1-192,20-1 31,-20 0 129,0-1 32,20 21-96,-20-19 96,20 19 96,-20 0 32,19 0 65,-19 0-1,20 19-32,-20-19 32,20 21-32,-20-21-128,20 20 32,-20-20-32,0 20-96,21-20-320,-21 0-417,0 0-640,0 0-1346,0 0-1601</inkml:trace>
  <inkml:trace contextRef="#ctx0" brushRef="#br0" timeOffset="65438.47">3335 10973 12299,'0'0'1153,"0"0"1217,0 20-320,0-1-768,-20 1-321,20 0-97,0 20-95,-21-20-64,21 0-353,0-1-256,0 1-96,0 0-448,0-20-673,0 0-1762,0 0-5957</inkml:trace>
  <inkml:trace contextRef="#ctx0" brushRef="#br0" timeOffset="67271.48">3851 10575 12908,'0'0'672,"0"0"1570,0 0-608,19 0 0,1 0-257,0 0-320,0 0-352,19 0-161,-19 0-96,20 20-63,-20-20-161,-1 20-128,1-20 64,0 0-64,1 21 129,-21-21-161,20 0 96,-20 0-64,0 0 128,0 0 0,-20 0-96,20 19-63,-21-19 31,1 0-96,0 20 0,-19 0 32,19-20-64,0 19 32,0-19-32,20 20 64,-19-20-32,19 0-161,0 20-31,0-20-384,0 0-545,0 0-545,0 0-896,19 0-2115</inkml:trace>
  <inkml:trace contextRef="#ctx0" brushRef="#br0" timeOffset="67517.57">3950 10873 9609,'0'0'3907,"19"0"-1889,-19-19 801,20 19-1154,0-20-127,0 0-417,19 20-256,-19-19-353,0 19-288,1-20 97,-1 20-161,-2 0-128,-18-21-128,20 21 96,1 0-993,-21 0-1153,20 0-2210</inkml:trace>
  <inkml:trace contextRef="#ctx0" brushRef="#br0" timeOffset="69617.17">4764 10377 4420,'0'0'5893,"0"0"-4227,0 0 1569,0 0-1089,0-19-416,0 19-449,19 0-192,1 0-256,0-20-129,20 20-31,-21 0-257,1 0-31,0 0-33,0 0-192,1 0 0,-3 20-32,-18-20-64,0 19 65,0-19-33,0 0 0,0 20 0,-18-20 0,18 20-64,-21-20-64,1 19 32,0-19-32,0 20-64,1-20 96,19 0-32,0 0 32,0 0-96,0 0 0,0 0 32,0 0 0,19 0 31,1 0 66,0 0-66,-20 21 33,20-21-32,1 20 0,-3-1 64,-18 1 0,0-20 1,0 20 31,0-1-32,0-19 160,-18 20-64,-3-20 0,21 20-64,-20-20 0,-20 0 0,21 0-32,-1 0 0,0 0-64,20-20 0,-20 20-128,20 0-320,0 0-577,0 0-929,0 0-737,0 20-1921,0-20-10409</inkml:trace>
  <inkml:trace contextRef="#ctx0" brushRef="#br0" timeOffset="70000.97">4625 10734 8007,'0'0'5701,"0"0"-3619,0 0 929,20 0-1089,0 0 32,19 0-449,1-20-544,-1 20 0,21 0-256,-1 0-193,2 0-127,-23 0-33,23-19-96,-22 19-31,-19 0-65,0 0-64,0 0-32,0 0-128,-20 0-96,19 0-513,-19 0-640,0 0-897,0 0-1410,-19 0-4580</inkml:trace>
  <inkml:trace contextRef="#ctx0" brushRef="#br0" timeOffset="70957.03">4566 11032 9513,'0'0'1569,"0"-20"1858,0 20-1217,0 0-704,0 20-193,0-20-352,0 20-128,0-1-225,0 2-31,18-1-193,-18 0-96,0-1-95,21 1-1,-21-20 32,0 20 64,20-20-96,-20 19-159,0-19 31,0 0 0,0 0-32,0 0-64,0 0 64,0 0-64,0-19 64,0 19-96,0-20 96,0 20-160,0-20 192,0 1-64,0-1 0,20 0 0,-20-1 0,0-18 0,0 19-32,20 1 64,-20-1-32,0 20 0,19-20 0,-19 20 32,0-19 0,0 19 32,20 0-64,-20-21 96,20 21 0,-20 0 96,20 0 0,0 0 32,-20 0-31,39 0 127,-19 0 192,20-20-31,-21 20-97,21 0 1,1-20-1,-23 20-96,2 0-64,1 0-95,-1-19-1,-20 19 0,20 0-64,-20 0-64,0 0-32,0 0-192,0 0-641,0 0-384,0 19-929,0-19-1250,-20 20-3394</inkml:trace>
  <inkml:trace contextRef="#ctx0" brushRef="#br0" timeOffset="71624.02">4843 11071 11755,'0'-19'1153,"0"19"1826,0 0-1186,-20 0-768,20 19-288,0 2-96,0-1-161,0 0 32,-20-1 161,20 1-96,-20 0-97,20-1-192,0-19-95,-19 22 31,19-22 0,0 0-160,0 0 64,0 0-32,0 0-64,-20 0-96,20-22-160,0 22 128,0-19-96,20-1 32,-20 20-65,0-20 129,19 1 0,-19-1 128,20 20-64,-20-20 32,20 20 0,-20 0 96,0 0 96,20 0 1,0 20 127,-20-20-128,19 20 0,-19-1 0,20-19-95,-20 20 31,0-20-32,20 0 0,-20 0-64,0 20-160,0-20-193,20 0-575,-20 0-482,0 0-415,0 0-674,0 0-479,0 0-1315,0 0-4098</inkml:trace>
  <inkml:trace contextRef="#ctx0" brushRef="#br0" timeOffset="71856.42">5022 11012 10762,'0'0'2242,"0"0"961,0 0-1057,0 20-641,0 0-384,-21-1-160,21 2-256,0-1-64,0 0-97,-20-1-416,20-19-96,0 20 0,0 0-544,0-20-834,0 0-864,0 19-1954,0-19-9641</inkml:trace>
  <inkml:trace contextRef="#ctx0" brushRef="#br0" timeOffset="86681.64">11513 9086 10281,'20'0'673,"-20"0"1825,0 0 129,0 0-1218,-20 0-416,0 0-64,1 21-289,-1-1-31,0-20 96,0 20-1,-19-1 33,19 1-160,0-20-65,-1 20-95,21-20-97,0 0-192,0 0-64,0 19 64,21-19 0,-1 21-64,0-21 32,19 20-64,-19 0 0,0-1-64,0 1-64,-1 0-288,1-20-289,0 19-512,-20-19-416,20 0-449,-20 0-1153,0 0-1922</inkml:trace>
  <inkml:trace contextRef="#ctx0" brushRef="#br0" timeOffset="86877.92">11355 9384 10089,'-20'0'2018,"20"0"1665,0 0-1344,0 0-385,20 0-321,0 21-448,-2-21-384,3 0-289,19 20-127,-20-20-193,-1 0-256,1 19-769,0-19-1665,0 0-4165</inkml:trace>
  <inkml:trace contextRef="#ctx0" brushRef="#br0" timeOffset="87950.19">12367 8849 2081,'0'19'8232,"0"-19"-6886,0 0 1760,0 0-1440,0 0-577,0 0 160,20 0-416,-20-19-160,19 19-225,1 0-96,0-20-31,0 20-33,0-20 0,-1 20-96,1-19 1,0 19-1,-20-21-96,21 1 0,-21 20-32,0-20 96,0 20-224,0-19 64,0 19 0,-21-20-32,21 20 64,-20 0-128,0 0 96,20 0-64,-39 0 128,19 20-96,0-1 0,0 1 0,1 0 128,-21 1 64,20-2 129,0 21 159,20-21-64,0 1-127,0 0 95,20-20 128,20 19-95,-1-19-193,1 0-96,0 0 0,-1 0-96,2 0-256,-3 0-193,3 0-576,-21 0-384,0-19-417,-20 19-992,0 0-1635,0 0-8935</inkml:trace>
  <inkml:trace contextRef="#ctx0" brushRef="#br0" timeOffset="88239.25">12207 9066 15214,'-18'20'1281,"18"-20"929,18 21 160,3-21-640,19 0-192,-1 0-546,21 0-479,19 0-193,-20-21-63,22 21-65,-22-20-128,-1 20-64,3-19 64,-22 19-545,1 0-383,-20 0-354,-20 0-1408,0 19-994,0-19-3746</inkml:trace>
  <inkml:trace contextRef="#ctx0" brushRef="#br0" timeOffset="88855.46">12367 9503 13388,'0'-19'929,"0"19"1473,-20 0 257,20 0-1346,0 19-256,0 1-256,-20 0-257,20 20-63,-20-20 223,20 19-191,-19 1-225,19-19-160,0 18-32,0-19-64,0 0 65,-20-20-1,20 0 96,0 0-96,0-20-160,20 0 96,-20 1-64,0-1-32,0-1 0,19 1 0,1-19 0,-20 19-64,20-19-1,0 18 33,0 21 64,-1-20 64,-19 20 64,20 20 33,0-20 63,0 21 96,-20-2-128,20 1-32,-1 0 32,1-1-128,0 1 0,1 0-64,-21-20-192,20 0-545,-20 0-608,18 0-673,-18 0-736,20 0-1891,-20-20-7302</inkml:trace>
  <inkml:trace contextRef="#ctx0" brushRef="#br0" timeOffset="89043.93">12724 9425 11082,'0'0'2434,"0"0"673,-21 19-608,21 1-1058,-18 0-160,18 19-352,-20 2-160,0-2-129,20-19-223,0 19-321,-21-19-192,21 1-673,0-1-736,0-1-1218,0-19-3683</inkml:trace>
  <inkml:trace contextRef="#ctx0" brushRef="#br0" timeOffset="89992.18">12090 8511 2818,'0'0'1666,"0"-19"1249,0 19-385,0 0-576,0-21-225,0 21-255,0 0-257,0 0-160,0 21 288,-21-2-96,21 1 65,0 19 127,0 22-160,0-2-160,0 41-352,0 18-417,-20 21-159,20 20-193,-20-20 96,0 19 96,0-38-96,1-20 64,19-22 96,0 2 129,-20-40-129,20-1-64,0 0-96,0-18-64,0-1-64,20-20-352,-20-20-289,19 20-192,-19-21-448,0-18-737,0 19-833,0-19-2914</inkml:trace>
  <inkml:trace contextRef="#ctx0" brushRef="#br0" timeOffset="90708.98">13300 9086 13196,'0'0'1954,"0"0"480,0 0 673,19 0-1153,1 0-128,0 0-481,21 0-416,-3 0-128,-17 21-193,19-21 65,-1 0-161,-19 0-320,0 0-95,0 0-1,-20 0-192,0 0-417,0 0-768,0 0-1121,0 0-2851</inkml:trace>
  <inkml:trace contextRef="#ctx0" brushRef="#br0" timeOffset="91548.82">14232 8849 6277,'20'0'5926,"-20"0"-3940,0 0 1409,20-20-1665,-20 20-449,21 0-256,-1 0-384,-2 0-193,3 0-64,-1-20-95,0 20-97,0-19-160,-1 19 64,-19-21 128,20 21-256,-20-20 64,0 0 32,-20 20-64,20-19 96,-19-1-96,-1 20 32,0 0-32,0 0 64,-1 0-64,3 0 0,-2 0 0,-21 20 64,21-1-32,2 1-32,-23 21 193,21-2 319,20 0-31,0-19-97,0 19-96,20-18 1,0-1-129,19 0-32,1-1-128,19-19 0,-18 0-160,-1 0-257,-1 0-448,1 0-608,-20 0-481,-1 0-768,-19 0-1859,0 0-7879</inkml:trace>
  <inkml:trace contextRef="#ctx0" brushRef="#br0" timeOffset="91845.7">14034 9086 14381,'-39'21'1826,"39"-1"1089,0-20-481,39 20-288,1-20-513,19 0-479,22 0-354,-2 0-255,0 0-33,20-20-223,-20 20-97,0-20 0,2 20-160,-43-21-32,3 21-160,-21 0-385,0 0-608,-20 0-512,0 21-1282,-20-21-2530</inkml:trace>
  <inkml:trace contextRef="#ctx0" brushRef="#br0" timeOffset="93281.25">14094 9543 896,'0'0'865,"0"0"-128,0-20 96,0 20 96,0 0 31,0 0 97,0 0 65,0 0 127,0 0 128,0 0-128,0 0 32,0-20-128,0 20 65,0 0-65,0 0-32,20 0-160,-20 0-64,0-19-65,0 19-159,0 0-96,0 19 63,0-19 97,0 0-161,0 20 33,0 0-65,0 1 1,0-2-65,-20 1-31,20 19-33,0-19-192,0 21 65,0-2-129,0-19-32,0 19-64,0-19-32,0 0 64,0 1-32,0 18 0,-20-19-64,20-1 32,0 1-32,0-20 0,0 20 96,0-20-96,0 0 0,0 0 0,0 0 64,0 0-128,0 0 161,0-20-97,0 0 0,0 1 0,0-1-33,0 0 66,0 1-130,0-2 129,0 1-64,0-19 0,-20 19 0,20 0 32,0 1 0,0-22-32,0 21 64,0-19-32,0 19-96,0-19 96,0 18 32,20 1-64,-20-19 32,20 19-32,0 0 32,-1 1 0,1-1 0,0 20 0,0-21-64,1 1 96,-3 20-64,-18 0 96,20 0-64,0 0-128,-20 20 160,0 1-32,0-1 32,0-1-32,0 21 64,0-1-64,-20 2 0,0-22 32,2 21 0,-3-21-96,1 21 64,0-40 64,-19 21-64,-1-21 32,0 0-32,1 0-64,19-21 128,-21 1-64,23 0 0,-2 1 0,0-1 0,20 0 32,0 1-96,0-2 96,20-19-128,-20 21-288,20 19-545,-2-20-576,3 20-898,-1 0-1280,0 0-3108</inkml:trace>
  <inkml:trace contextRef="#ctx0" brushRef="#br0" timeOffset="93671.87">14550 9384 6950,'0'0'8104,"-20"0"-6727,20 0 1346,-19 0-1058,-1 41-63,0-22-33,0 21-416,0-1-256,1 21 64,-1-1-160,0 2-193,20 18-287,-20-40-161,20 21-128,0-20-96,20-21-64,-20 21-481,20-40-320,-20 19-896,0-19-930,20 0-256,-20-19-1729,0-1-9610</inkml:trace>
  <inkml:trace contextRef="#ctx0" brushRef="#br0" timeOffset="94077.14">14590 9603 7078,'20'-20'7559,"-20"20"-5188,0 20 671,-20 0-1088,0-1-576,0 21-161,0-19-448,20 18-1,-19 1-159,-1-1-257,20-19-224,0 1-64,-20-21-64,20 19 96,0-19-96,20-19-96,-20-2 0,0 21-96,20-40 0,-20 21 96,19-1-160,1-19 31,-20 19 33,20-1 0,0 1 64,0 0 0,-20 20 192,19 0-64,-19 0 64,20 20 96,-20 0 32,20 21 64,-20-22 65,20 21 31,-20-21-128,21 1-160,-1-20-64,-20 20-96,0-20-384,18 0-577,-18 0-1057,21 0-1025,-21-20-1954</inkml:trace>
  <inkml:trace contextRef="#ctx0" brushRef="#br0" timeOffset="94301.75">14848 9503 12043,'0'0'1858,"0"20"1249,0 0-801,-19 1-545,19 18-191,-20 0-289,20 1-480,0 1-321,0-2-127,-20-19-225,20 19-64,0-19-288,0 1-513,0-2-736,0-19-673,0 0-1410,0-19-1120</inkml:trace>
  <inkml:trace contextRef="#ctx0" brushRef="#br0" timeOffset="94554.68">15027 9384 15022,'19'0'1601,"1"21"834,-20-1-1,0 19-576,0 20-161,-20-18-448,20 37-320,-19-17-160,-1 18-289,-20 1-95,20-21-385,1-20 64,-1 21 0,0-40-288,20 0-417,-20-20-544,20-20-609,0 20-1185,0-20-2081</inkml:trace>
  <inkml:trace contextRef="#ctx0" brushRef="#br0" timeOffset="95207.03">15384 8492 10121,'20'0'1986,"-20"19"352,0 1 1218,0 0-1186,0 39 128,20 1-640,-20-1-577,0 41-384,0 19-320,0-1-129,-20 22-320,0-1 32,0-20-320,0 20 512,1-39-223,-1-2-65,0 2 160,20-41 160,0 1 1,0-1-97,0-19 0,0 1-96,20-22-160,-20-19 32,0 0-320,0 0-288,20-19-289,-20 19-512,0-22-609,0 3-993,0-1-2915</inkml:trace>
  <inkml:trace contextRef="#ctx0" brushRef="#br0" timeOffset="97197.26">15722 9166 10666,'0'0'2082,"20"0"-65,-20 0 1475,39 0-1282,-19 0-448,20 0-289,-1-19-544,1 19-225,-1 0-351,2 0-161,-1 0-96,-22 0-32,-18 0-288,21 19-353,-21-19-640,0 0-673,0 0-576,0 0-1345,0 0-3172</inkml:trace>
  <inkml:trace contextRef="#ctx0" brushRef="#br0" timeOffset="97421.87">15979 9007 12908,'-20'0'1729,"20"20"257,-18-20 609,18 20-1154,0-1-224,-21 22-288,21-1-352,0-21-65,0 21-192,-20-21-256,20 2 33,0-1-482,0 0-512,0-20-736,20 0-1314,-20 0-2178</inkml:trace>
  <inkml:trace contextRef="#ctx0" brushRef="#br0" timeOffset="97951.17">16396 8451 9032,'0'0'1281,"0"0"1922,0 0-672,0 20-642,0 1-31,-20 18-32,20 20-192,0 2-193,0 17-288,-20 2-512,20 38-33,-19 2-256,-1-1-191,0 20-193,0-19-64,20-22 480,-20-18-256,1-1-128,19-19 192,-20-20-32,20 19-64,0-38-64,0-2-64,0 1-544,0-20-481,20-20-1281,-20 1-1474,19-2-7334</inkml:trace>
  <inkml:trace contextRef="#ctx0" brushRef="#br0" timeOffset="98797.85">16834 8749 10409,'0'0'1698,"20"0"512,-20 0 128,0 0-1057,18 0-288,3 0-416,-1 0-193,0 0-159,19 0-129,-19-20 128,0 20 0,20-19-32,-21-1-160,-19 20 64,20-20-32,-20 20 0,0-19 1,-20-1-1,1 20 32,19-21-64,-20 21 0,-20 0 64,20 0 160,1 0 32,-1 0-160,0 0 161,0 21 159,-1-1-31,3-20 127,-2 19 1,20 21 31,-21-21-191,21 1-65,21 0-128,-1 1-64,-2 18-96,23-39 0,-21 20-96,19-20-384,1 19-481,0-19-801,-1 0-480,-19 0-1441,-20 0-3268</inkml:trace>
  <inkml:trace contextRef="#ctx0" brushRef="#br0" timeOffset="99196.28">16595 9047 14285,'0'0'1441,"0"0"2083,40 0-1250,-20 0-577,19 0 33,40 0-513,-18 0-160,18 0-320,20 0-160,-20 0-193,-19 0-96,-1 0-192,2 0 0,-22 0 0,1 0-64,-20 0-160,-1 0-416,-19 0-385,0 19-576,0-19-1250,-19 20-1601</inkml:trace>
  <inkml:trace contextRef="#ctx0" brushRef="#br0" timeOffset="100419.92">16714 9523 2402,'0'-20'2306,"0"1"833,0 19-32,0 0-1121,0-20-289,0 20-191,0 0-257,0 0-128,0 0-128,0 0-32,0 20-417,20-1 97,-20-19-193,-20 40 65,20-19-33,0-2-95,0 21 63,0-21-192,0 21 1,0-19-1,0 18-64,0-19 0,0 0-96,-20-1 64,20 1-95,0-20-1,0 20 32,0-20-160,0 21 160,0-21-32,0 0-160,0-21 192,0 21-96,0-20 64,0 0-96,0 1 32,0-1-64,0 0 96,0-19-32,0-2 0,0 21-64,0 1 32,0-21 64,20 21-64,-20-22 32,0 21 0,20 1-32,-20-21 0,21 21 0,-21-1 0,18-1-32,-18 21 96,20-20-64,0 1 32,1 19 0,-21 0 0,20-20 0,-2 20-65,-18 0 65,21 0 65,-21 20-65,20-20 0,-20 19 0,20 1 96,-20 1-96,0-1 0,0-1 0,0 1 32,0 0 128,-20-1-192,20 21 32,-20-19 0,-1-2 64,3 1-160,18-20 256,-20 20-224,-1-1 128,1-19-64,0 0 32,2 0-32,-3 0 64,-19 0-96,20 0 32,-19-19 32,19 19-32,0-20 0,0 0-64,1 20 192,19-19-192,0-2 96,0 1-32,0 0-128,0-19-192,0 19-193,0 1-224,0-1 129,0-1 159,0 1 129,-20 20-96,20-19-33,0 19-448,0 0-832,0 19-1026,20-19-2978</inkml:trace>
  <inkml:trace contextRef="#ctx0" brushRef="#br0" timeOffset="100854.49">17230 9325 13805,'-20'-20'1313,"20"20"513,-20 0 384,20 0-705,-20 20-352,20 0 0,-19-1-64,-1 22-192,0-2 64,0 20 0,-19 2-160,19 17-129,0-17-319,0-2-225,20 0-128,0-18 0,20-2-288,0-19-257,0-20-640,-1 19-641,1-38-928,-20 19-1378,20-20-4837</inkml:trace>
  <inkml:trace contextRef="#ctx0" brushRef="#br0" timeOffset="101260.74">17271 9523 14733,'0'0'1506,"0"20"1537,-20 1-833,20 18-577,-21 0-383,1-19-161,0 21-289,20-2-447,-20-19-97,20 0-192,0-1-32,0-19 0,-19 0-160,19 0-32,19-19-128,-19-1 95,0 0 1,20 1 32,-20-1-32,0-21 32,20 21 96,-20 1 32,20-1-129,-20 0 97,21 20 32,-21 0 0,20 0 32,-20 0 32,18 20 0,-18 0 161,21-1-65,-21 1 96,0 0-128,0 1-128,20-1 64,-20-1-320,0-19-449,20 0-1377,-20 0-1473,0-19-5094</inkml:trace>
  <inkml:trace contextRef="#ctx0" brushRef="#br0" timeOffset="101478.51">17469 9464 6438,'0'0'7174,"0"20"-5956,-20-1 1376,20 1-480,-20 21-705,20-2-224,-20-19-352,20 19-416,0-19-321,-20 21-128,20-22-321,0-19-800,0 0-672,0 0-1218,0 0-2370</inkml:trace>
  <inkml:trace contextRef="#ctx0" brushRef="#br0" timeOffset="101739.25">17587 9325 16239,'20'20'1057,"-20"-1"1217,0 1 96,0 21-544,0-2-224,0 0-417,0 22-353,0-2-127,-20 21-224,1-21-257,-21 0-96,20-18 0,0-2-224,1 0-128,-1-39-449,20 20-640,-20-20-929,20-20-1602,0 1-6822</inkml:trace>
  <inkml:trace contextRef="#ctx0" brushRef="#br0" timeOffset="102513.67">17984 9107 1345,'20'0'13741,"0"0"-11723,0-21 1441,21 21-1281,-23 0-608,23 0-193,-1 0-512,-21 21-193,21-21-223,0 0-33,-21 0-160,1 0-160,-20 0 1,20 0-33,-20 0-128,0 0-353,0 0-672,0 0-961,0 0-1697,0 0-12813</inkml:trace>
  <inkml:trace contextRef="#ctx0" brushRef="#br0" timeOffset="104591.79">18878 8631 10217,'0'-41'1954,"19"41"-256,-19 0 1216,0 0-1088,20 0-449,-20 20-191,20 1-386,-20 18-63,0 1 0,0-1-1,0 2-255,0-2-257,0 0-192,0 1 32,0-21-128,0 2-64,0-1-385,0 0-383,0-20-578,0 0-351,0 0-418,21-20-511,-1 20-962,0-20-1697</inkml:trace>
  <inkml:trace contextRef="#ctx0" brushRef="#br0" timeOffset="104852.53">19176 8651 6982,'39'-41'3844,"-39"41"-769,0 0-289,0 0-576,0 0-1057,-19 21-416,-1-1-64,-20 19-1,1-19 1,-1 19 32,-1 2 128,23-22-289,-22 1 129,40 0-321,0-1-192,0 1 0,20-20-32,18 0-63,3 20 31,-1-20-257,-1 0-223,1 0-513,-1 0-480,-19 0-577,0 19-768,-20-19-1539,0 0-7077</inkml:trace>
  <inkml:trace contextRef="#ctx0" brushRef="#br0" timeOffset="105171.87">18759 9127 15150,'20'0'2851,"-1"0"-962,21 0 898,0 0-1089,-1 0-353,22 0-512,-2 0-321,1 0-256,-1 0 1,0 0-161,-19-20-64,1 20-128,-3 0-481,-18 0-576,1 0-1249,-21 0-1250,0 20-3683</inkml:trace>
  <inkml:trace contextRef="#ctx0" brushRef="#br0" timeOffset="106004.88">19037 9603 8456,'0'-20'1153,"0"1"1633,0 19-287,-21 0-962,3 19-256,-2-19-32,0 20-160,-1 0 65,-19-1-97,21 21 0,-1-19-193,0 18-191,0-19-160,20 19-161,-20-19-320,20 0 32,0-20 64,0 21-128,20-21 0,-20 0 0,20 0-224,-20 0 64,20-21-97,0 21 33,-1-20-64,1 0-64,0 1 159,21-1-63,-21-19 64,-2 19-32,23-21-64,-21 2-1,19-1 257,-19 0-256,0 20 192,0-19-64,0-1 96,-20 21-96,19-1 95,1-1 65,-20 1 0,0 1-32,0 19 64,0 0 0,0 0 65,-20 0-33,20 19 224,-19-19 192,-1 41 33,0-21 63,0 39 33,0-20 64,-19 2-193,19 18-32,0 0-127,-1 1-225,3-20-32,18-1-32,0-19-192,18 1-257,3-2-447,-1-19-770,0 0-640,0 0-2563</inkml:trace>
  <inkml:trace contextRef="#ctx0" brushRef="#br0" timeOffset="106859.37">19672 8531 5188,'0'0'1666,"0"-20"1217,0 20-481,0 0-512,0 0-449,0 0 33,0 20-129,0-20-160,0 20 224,0-1-416,0 1 128,0 21-128,0-2-96,0 20-224,0-19-97,-20 20-95,20-1-161,0 1-64,0 19 0,0-20-95,0 2 31,-20 17 32,20-17-128,0-2-32,-20 21 192,20-21-192,0 0-31,0 1 95,-19-1 32,19-18 32,0 18-96,0-20 96,0 1 32,19 0 97,-19-20-97,0 19-32,0-19-160,0 0 128,0-1-160,0-19 32,0 21-64,0-21-128,0 0-96,0 0-257,0 0-479,0-21-866,0 21-1858,0-19-9640</inkml:trace>
  <inkml:trace contextRef="#ctx0" brushRef="#br1" timeOffset="112982.42">16218 8312 3363,'0'0'1313,"0"0"1217,0 0-256,0 0-736,0 0-193,0 0-224,0 0-192,0 0 64,20-20-160,-20 20-128,0 0-97,0 0 1,0 0-33,0 0-63,19 0-33,-19 0-31,20 0-33,-20-19 32,20 19-31,0 0-65,0-20-32,-1 20-31,1 0-97,0 0 64,-20-20-96,21 20 0,-1 0 33,0 0-65,-2 0 64,3 0-96,-1 0 0,0 0 64,0 0-64,-1-19 65,21 19-1,-20 0-32,0 0-64,19 0 64,-19 0 0,21 0-32,-23-20 0,2 20 64,0 0-63,21 0-97,-23 0 96,23 0-64,-21 0 32,19 0 32,-19 0-96,20 0 64,-20 0 0,19 0-32,1 0 0,-20 0 32,-1 0-32,21 0-32,-20 0 0,21 0 0,-23 0 64,23 0-32,-21 0-32,19 0 32,-19 0 32,20 0-96,-20 0 64,19 0 64,-19-20-64,0 20 32,19 0 0,-19 0-31,0 0-33,21 0 32,-23 0 32,2 0-64,21 0 32,-21 0-64,-1 0 64,1 20 96,20-20-192,-20 0 96,-1 0 96,1 0-96,0 0 32,0 0 32,0 0-160,-1 0 64,1 0 0,0 0 96,21 0-96,-21 0 0,-2 0-32,2 0 64,1 0-32,-1 0 96,0 0-96,-1 0 0,1 0 0,0 0 96,0 0-96,19 0 64,-19 0 64,0 0-128,0 0 97,0 0-65,-1 0-32,1 0 32,0 0 0,0 0-32,19 0 32,-19 0-32,1 0 0,-1 0 32,0 0 0,-2 0-32,3 0 64,-1 0-32,0 0-32,0 0 0,-1 20 32,1-20 0,0 0-96,0 0 160,0 0-96,-1 0 0,21 19 32,-20-19-64,0 0 96,-1 0-128,21 0 160,-19 0-96,-1 0 0,18 0 0,-17 0 0,-1 0-32,0 20 128,19-20-128,-19 0 64,0 0-32,0 0 32,0 0-32,-1 0 64,1 0-96,0 0 64,0 20-32,1-20 32,-3 0-32,22 0 0,-19 0 96,17 0-32,-17 0 64,19 19-31,-20-19 95,19 0-96,1 20-96,-20-20 160,19 0-96,-19 21 0,0-21 0,0 0 0,-1 0-32,-19 0 0,0 0-96,0 0-128,0 0-641,0 20-768,0-20-2211,-19 0-10634</inkml:trace>
  <inkml:trace contextRef="#ctx0" brushRef="#br1" timeOffset="114185.54">18917 7598 2914,'20'-19'3588,"1"-3"223,-21 22-1216,0 0-705,0 0-161,0 0-287,0 0-129,0 0-352,0 0-64,-21 22-193,21-22-127,-40 19 63,21 1-287,-1 0 63,-20-1-192,20-19 33,-19 20-33,19 0 32,0 1-64,0-21-128,20 0 64,-19 19-64,19-19 65,19 0 159,1 20 128,0-20-96,20 0 97,19 20-129,-19-20-32,19 0-127,2 19 63,-22-19-32,-19 0-32,20 0-128,-40 0 96,19 0-288,-19 0-449,0 0-864,0 0-1506,0 20-3395</inkml:trace>
  <inkml:trace contextRef="#ctx0" brushRef="#br1" timeOffset="115287.1">19395 7281 4195,'18'-20'2723,"-18"20"320,0 0 160,0 0-897,0 0-512,0 0-353,21 20-416,-21-1 0,0 1-64,0 0-64,20-1-224,-20 21 31,0-19-351,0-2-1,0 1-320,0 0 128,0-1-192,0 1 32,0-20-416,0 0-673,0 0-577,0 20-704,0-20-1025,20-20-3172</inkml:trace>
  <inkml:trace contextRef="#ctx0" brushRef="#br1" timeOffset="115626.95">19830 7201 8872,'41'-20'1762,"-41"0"512,0 20 640,0 20-1152,-20-20-481,-1 20-160,3-1-256,-2 22 96,-21-2-160,1 20 64,1-19-193,-21 20-287,21-1-65,-21 2-64,21-22-64,-1 0-95,1 22-33,19-42-32,-1 21-128,1-21-225,20 1-608,0-20-832,0 0-417,20 0-1570,-20 0-4388</inkml:trace>
  <inkml:trace contextRef="#ctx0" brushRef="#br1" timeOffset="116278.32">19672 7638 9128,'0'0'1794,"0"-20"992,0 20-191,0 0-897,0 0-385,0 0-224,0 20-256,0-1-193,-20 1 1,20 21-1,-20-22-223,20 1-129,0 19-128,0-19-96,0-20 0,0 0-32,0 0 64,0 0-31,20 0-1,-20-20-128,20 20-33,-20-19-63,20-21-32,-20 21-32,19-2-96,1-19 31,0 21 1,-20-21 128,20 21 96,1-3 32,-21-17 32,20 39 96,-2-20 96,3 1-96,-1-1 160,0 20-31,0 0 191,-1-20-192,1 20 97,20 0-65,-1 0-128,-19 0 64,20 0-160,-1 0 0,-19 0-64,21 0-160,-21 0-577,-2 0-736,-18 0-289,0 0-1569,0 20-1858</inkml:trace>
  <inkml:trace contextRef="#ctx0" brushRef="#br1" timeOffset="116865.23">19930 7638 10153,'20'-20'1474,"-20"20"1632,0 0-895,0 0-802,-20 20-96,20-1-544,-19-19 32,19 40-161,-20-19-63,0-2-97,20 1-159,-20 0-193,-1-20-32,21 19-32,-18-19 0,18 20 32,0-20-32,0-20-32,0 20-32,0-19 0,0 19 96,18-20-192,-18 0 96,21 1-32,-1-2 0,0 1-96,0 20 96,-1 0 32,1 0-96,-20 0 32,20 0 160,-20 20 0,0-20 0,20 21-64,-20-2 32,20 1-32,-20-20-32,19 20-32,-19-20-288,0 0-481,20 19-352,-20-19-737,0 0-1345,20 0-2178</inkml:trace>
  <inkml:trace contextRef="#ctx0" brushRef="#br1" timeOffset="117083">20189 7598 7783,'20'-19'4997,"-20"19"-2883,-20 19 640,20-19-992,-21 40-289,1-21-127,0 1-289,1 21-225,19-22-127,-20 1-417,20 0-192,-20-1-64,20 1-288,0-20-993,0 0-1762,0 0-3587</inkml:trace>
  <inkml:trace contextRef="#ctx0" brushRef="#br1" timeOffset="125869.14">11553 10238 1345,'0'0'1665,"0"0"545,0 0-224,0 0-256,0 0-385,0 0-320,0 0-64,0 0 288,20 0 129,-20 0-97,0 0-128,0 0-160,0 0-160,19 0-193,-19 0-63,0 0-65,20 0-127,-20 0-1,20 0-96,-20 0 1,20 0-65,-20 0 32,21 0-64,-21 0 96,18 0-95,2 0-1,-20 0-32,20 0 0,1 0 32,-21 0-64,20 0 1,-2 0-1,2 20-64,-20-20 96,21 0-64,-1 0-96,-20 0 160,20 20-128,-1-20 64,1 0-96,0 0 128,0 0-128,0 0 161,-1 0-161,1 0 64,0 19 0,0-19 0,0 0-64,1 0 64,17 0-32,-18 0-32,-20 0 64,21 0-64,-1 21-64,-2-21 160,3 0-96,-1 0 0,0 0 96,0 0-128,-1 0 64,21 0 32,-20 20-128,0-20 128,-1 0-32,1 0-128,0 0 224,-20 0-160,20 0 32,0 20 0,-1-20 0,1 0 64,21 0-96,-21 0 96,-2 0-64,2 0 0,1 0 0,19 19 0,-22-19 64,3 0-96,-1 0 32,0 0 64,19 0-96,-19 0 64,0 20 32,0-20-128,0 0 128,-1 0-32,21 0-32,-20 0 0,1 0 32,17 20-128,-18-20 192,1 0-64,19 0 0,-21 0-32,1 0 97,20 0-97,-20 19 0,-1-19 96,21 0-64,-20 0 0,0 0 0,19 0-64,-19 0 128,0 0-64,1 0-32,-3 0 0,2 0 32,21 0 0,-21 0-64,-2 0 32,3 0 32,-1 0 0,0 0 0,19 0-32,-19 0 32,0 0-32,0 0 64,19 0-96,-19 0 64,0 0-32,0 0 64,0 0-64,19 0 96,-19 0-96,1 0 32,19-19 0,-22 19 96,23 0-192,-21 0 96,19 0-32,-19 0 0,20 0 32,-20 0-32,-1 0-64,1 0 224,20 0-192,-19-20 32,-3 20-32,2 0 96,0 0-64,1 0-32,-1 0 96,-2 0-64,3 0-32,-1 0 64,0 0-32,19 0 0,-19-20-32,20 20 96,-1 0-64,-19 0 33,20 0-33,-20 0-33,19 0 66,-19 0-33,0 0 0,1 0 0,-1-19 32,-2 19-32,3 0 0,-1 0 64,0 0-128,0-20 64,-20 20 32,19 0 32,1 0-96,0 0 0,0 0 64,0 0-128,-1 0 192,1 0-96,0-20-32,0 20 64,-20 0-96,20 0 160,-1 0-128,1 0 0,0 0 64,1 0-32,-1 0 32,-20-21-64,18 21 64,2 0-64,1 0 96,-1 0-64,0 0 0,-2-19 0,3 19 0,-1 0 32,0 0 0,-20-20 32,20 20 0,-1 0-32,1 0 64,0-20 0,-20 20-128,20 0 32,0 0 32,-20-19 32,19 19-96,-19 0 0,20 0-64,-20 0-288,0 0-609,0 0-1314,0 0-4035</inkml:trace>
  <inkml:trace contextRef="#ctx0" brushRef="#br1" timeOffset="134413.07">11533 10854 416,'20'0'576,"-20"0"-351,0 0-193,0 0-160,20 0-513</inkml:trace>
  <inkml:trace contextRef="#ctx0" brushRef="#br1" timeOffset="134717.76">11533 10854 672,'40'39'513,"-40"-39"-129,0 0-192,0 0 128,0 0 97,0 0-1,0 0 1,0 0-193,0 0-224,0 0-417,0 0-704,0 0 32</inkml:trace>
  <inkml:trace contextRef="#ctx0" brushRef="#br1" timeOffset="137980.46">18699 7896 128,'0'0'2018,"0"0"-289,0 0-319,0-20-482,-19 20-383,19 0-161,0 0-160,0 0 129,0 0-129,0 0 256,0 0 289,0 0 64,0 0 96,0 0-192,0 0-289,0 0-192,0 0-160,0 0 0,0 0 1,0 0 63,0 0 128,-20 0 192,20 0 33,0 0 95,0 0 1,0 0 0,0 0 31,0 0-159,0 0-33,0 0-128,0 0-31,0 0 159,0 0 65,20 0 63,-20 0-31,0 0-97,19 0 65,-19 0-97,0 0 0,20 0-31,-20 0-33,20 0 32,-20 0-31,20 0-33,-20 0-64,20 0 33,-20 0-161,0 0 128,19 0 32,-19 0-256,20 0 128,0 0 97,-20 0-129,20 0 32,-20 0 32,20 0-128,-20 0 64,19 0-32,-19 0-64,0 0 32,0 0-64,20 0 0,-20 0 64,0 0-31,0 0-33,20 0 0,-20 0 32,0 0 0,21 0 0,-21 20 0,20-20-64,-20 0 32,20 0-32,-20 0 0,0 0 160,18 0-160,-18 0 128,21 0-160,-21 0 32,20 0 96,-20 0-64,20 0 32,-20 0-96,20 0 192,-20 0-128,19 0 0,-19 0 32,0 0-64,20 0 128,-20 0-160,0 0 64,0 20 64,0-20-64,0 0-96,0 0-481,0 0-1024,0 0-1378,0 0-3139</inkml:trace>
  <inkml:trace contextRef="#ctx0" brushRef="#br1" timeOffset="139197.26">18897 7598 512,'20'0'1569,"-20"0"738,0 0-738,0 0-224,0 0-191,0 0-482,0 0-159,0 0 287,0 0-223,0-19-97,0 19-31,0 0-97,0 0 0,0 0 33,0 0-97,0 0 0,20 0 65,-20 0-97,0 0 0,0 0 65,0 0-97,21 0 160,-21 0 32,0 0 97,0 0-97,0 0-31,20 0-97,-20 0-96,0 0 32,0 0-128,20 0 1,-20 0-1,0 0 0,0-22 0,0 22 96,18 0-32,-18 0 0,0 0 97,0 0-97,21 0 0,-21 0-128,0 0 64,0 0-64,0-19 96,20 19-224,-20 0 192,0 0 32,0 0-160,0 0 64,0 0 0,0 0 32,0 0-32,0 0 64,20 0-63,-20 0-66,0 0 1,0 0 129,0-20-33,0 20-64,20 0 64,-20 0-96,0 0 128,0 0-64,0 0 0,0 0-64,0 0 64,0 0-64,0 0 64,0 0 32,0 0-192,0 0 256,0 0-128,0 0 32,0 0-481,0 0-1152,0 0-3588</inkml:trace>
  <inkml:trace contextRef="#ctx0" brushRef="#br1" timeOffset="140784.17">11652 10814 9032,'21'-19'1057,"-21"19"1698,0 0-97,0 0-1281,-21 0-223,21 0-129,-20 19-289,0-19-63,0 20 0,1-20-65,-1 20-63,0-20-225,0 19-128,0 1-32,-19-20-160,19 20 128,0-20-64,-19 0 33,19 21 191,0-21-32,-1 0 32,21 0-96,0 0 129,0 0-129,0 0-160,0 19 192,0-19 0,21 0-127,-1 0 63,18 20-32,3-20 64,-21 0-96,19 20-96,1-20 96,0 19 0,-21-19 0,21 20-32,-20-20-64,1 0 129,-3 0-97,-18 20-161,20-20-255,-20 0-545,0 0-544,0 19-545,0-19-1249,0 0-3428</inkml:trace>
  <inkml:trace contextRef="#ctx0" brushRef="#br1" timeOffset="141226.56">11294 11112 448,'-18'0'6758,"18"0"-4484,0 0 1026,0 0-1090,0 0-32,0 0-513,0 0 1,18 20-321,2-20-96,1 0-192,19 19-128,-1-19-160,1 0-225,19 20 1,-19-20-193,-20 0-63,19 0-33,-19 0-160,0 0 0,-20 0-64,0 20-448,0-20-641,0 0-1153,0 0-1698,0 0-7014</inkml:trace>
  <inkml:trace contextRef="#ctx0" brushRef="#br1" timeOffset="172023.43">12069 10595 1057,'-20'0'1024,"20"0"-63,0 0-160,0 0-352,0 0-129,0 0-128,0 0-192,0 0 64,0 0-128,-20 0-32,20 0-32,0 0-160,0 0-33,0 0-287,0 0-545</inkml:trace>
  <inkml:trace contextRef="#ctx0" brushRef="#br1" timeOffset="172906.25">12069 10595 64,'-60'-20'2114,"60"20"96,0 0 128,0 0-384,0 0-64,0 0-65,0 0-191,0 0-33,0 0 65,0 0-161,0 0-223,0 0-129,0 0-160,0 0-33,0 0 1,0 0-256,0-19-128,20 19-65,-20 0-256,0 0 129,0 0-161,20 0-32,-20 0 0,20 0-64,1 0 0,-21-20 1,18 20-65,2 0 96,-20 0-288,20 20 352,1-20-256,-1 0 32,-20 0 0,18 0 0,3 19 64,-21-19-32,20 0-32,-20 0 0,20 20 32,-20-20-32,0 0 0,0 20 32,20-20-32,-20 0 0,0 21 32,0-21-64,0 19 0,-20-19 160,20 20-256,-20-20 128,20 20 64,-20-20-160,20 0 64,-21 19 32,3-19-64,-2 0 128,-1 0-96,1 0 0,0 0 64,2 0-64,-3 0 0,21 0 128,-20 0-96,20 0 0,0 0 0,-20 0-32,20 0 128,0 0-128,0 0-32,0 0 32,20 0 32,-20 0-32,20 0 32,-20 0-64,21 0 160,-3 0-128,-18 0 128,20 0-192,0 0 96,1 20 0,-1-20 0,-2 20-64,-18 1 96,21-21 0,-21 20 0,20-20-128,-20 19 96,0 1 96,0-20-128,-20 20 128,20-20-96,-21 19 32,3-19 0,-2 20-64,-21-20 96,21 0-64,-19 0 0,19 0-64,0 0 96,0 0-32,0 0-64,20 0-384,0-20-353,0 20-801,20 0-1024,-20 0-1602</inkml:trace>
  <inkml:trace contextRef="#ctx0" brushRef="#br1" timeOffset="173660.15">12406 10814 9577,'0'0'1633,"0"-19"1474,0 19-448,0 0-1250,0 19-224,0 1-320,0 0 0,0-1-225,0 1-31,20-20-289,-20 20-96,0 1-96,0-21 129,20 0-33,-20 0-32,20-21-96,-20 21 0,20-20-96,-20 20 64,0-20 64,0 1-224,0-1 160,0 0-32,0 1-128,0-1 32,0-1 192,0 1-128,0 0 32,0 1-96,0-1 64,19 0 0,-19 20-32,0-19 128,20-2-96,-20 21 33,20 0 127,1-20 32,-1 20 32,-2 0 0,23 0 33,-21-20-1,18 20-32,3 0 64,-21 0-128,19 0-96,-19 0 1,0 0-1,-20 0-128,20 0-225,-20 0-447,20 0-898,-20 0-832,0 0-1858,0 0-5766</inkml:trace>
  <inkml:trace contextRef="#ctx0" brushRef="#br1" timeOffset="174232.42">12703 10775 9769,'0'-21'1441,"0"21"1858,0 0-993,0 0-928,-18 21-129,18-1-288,0-20-128,-20 19 31,20 1-95,0 0-320,-20-1-225,20 1-32,0 0-192,0-20 256,0 0-256,0 0 192,0 0-192,0-20-96,0 20 64,0-20 32,0 1-32,0 19-32,0-20 0,0 0 0,20 1 0,0 19 0,-20-20-64,0 20 128,18 0 32,-18 20 32,21-20-160,-21 19 224,20-19-32,-20 20-32,20-20-32,-20 20-128,0-20 192,20 0-416,-20 0-737,19 0-897,-19 0-1569,0 0-4549</inkml:trace>
  <inkml:trace contextRef="#ctx0" brushRef="#br1" timeOffset="174456.05">12942 10675 6021,'0'0'6887,"0"0"-4805,0 0 608,-20 20-992,20-1-705,-20 21 0,1-19-257,19 18-415,-20-19-129,20 0-160,0-1-480,0 1-674,0-20-1632,0 0-4165</inkml:trace>
  <inkml:trace contextRef="#ctx0" brushRef="#br1" timeOffset="175188.47">11910 11052 6758,'20'0'1986,"-20"0"1825,20 0-1633,0 0-384,19 0-224,-19 19-257,20-19-320,19 0-32,-18 0-96,-3 0-97,23 0-223,-2 0 288,1-19-161,-1 19-319,0 0-129,-19 0-128,19 0-32,-18 0-96,17 0 128,-17 0-32,-1 0-96,-21 0-96,21 0-160,-20 0-673,-20 0-641,20 0-512,-20 0-1281,0 0-4388</inkml:trace>
  <inkml:trace contextRef="#ctx0" brushRef="#br1" timeOffset="175839.84">12307 11271 12491,'0'-20'1250,"0"20"1953,0 0-833,0 0-1217,0 0-320,-19 20-97,19 0-319,0-1-1,-20 1-31,20 0-65,-20-1-160,20 2-32,0-1-128,-20-20 64,20 20-64,0-20 64,0 0-64,0-20-96,0 20 64,0-20 32,0 20-64,20-21-32,-20 2-32,20-1-64,-20 0 64,20 1 63,-1 19 1,-19 0 96,20 0-32,-20 0 32,20 0 33,-20 0 159,20 0-128,0 19 64,-20-19 0,19 20 0,1 0-128,-20-20 32,0 19-160,20-19-416,-20 21-801,0-21-737,0 0-1986,0 0-7687</inkml:trace>
  <inkml:trace contextRef="#ctx0" brushRef="#br1" timeOffset="176057.61">12586 11191 12972,'0'19'1537,"-20"3"1282,20-3-737,-21 1-705,21 19-32,-20-19-320,0 0-576,20 20-225,0-20-192,-19-20-320,38 20-993,-19-20-1474,0 0-6726</inkml:trace>
  <inkml:trace contextRef="#ctx0" brushRef="#br1" timeOffset="176774.41">13141 11151 13484,'0'0'1954,"0"0"1217,0 0-705,0 0-1184,0 0-161,20 0-256,-20 0-225,0 0-320,0 0-63,0 0-161,0 0 0,0 0 0,0 0-64,0 20 32,0-20-64,-20 0 64,20 0-32,0 0-32,-20 0 32,20 20 0,0-20 0,0 0 64,20-20-32,-20 20-32,20 0-32,-20 0 0,20 0 129,-20-20-226,0 20 162,0 0 127,0 20 128,-20-20-32,20 0-128,0 0 161,0 0-65,0 0 32,0 0-128,0 0-64,0 0-31,0-20-65,0 20-32,0 0 128,0 0-64,0 0 32,-20 0-64,20 0 0,0 0-225,0 0-992,0 20-2690,0-40-11084</inkml:trace>
  <inkml:trace contextRef="#ctx0" brushRef="#br1" timeOffset="178005.84">13756 10795 4163,'0'0'5189,"0"0"-3171,0 0 1249,0 0-1377,0 0-577,0 19-224,20-19-160,-20 0-96,20 0-160,-20 0-97,21 0 1,-3-19-97,2 19-31,-20 0-193,21-20-32,-1 20-64,0 0-160,-20-21 64,18 21-32,-18 0 64,0-20-96,0 20 97,21 0-194,-21-20 162,0 20-33,0 0-32,-21-19 96,21 19-160,0 0 0,0 0 192,-18-20-192,18 20 128,-20 0-96,20 0 32,-20 0 0,-1 20 32,1-20-32,2 19 32,-3 1-32,1 0 96,0 1 192,20-1 160,-20-1-95,20 1 31,0 0-128,0-1 65,0-19-65,20 20-32,20-20 0,-1 0-192,2 0-32,-1 0-224,-1 0-512,1 0-418,-1 0-703,-19 0-578,0 0-1504,0 0-2339</inkml:trace>
  <inkml:trace contextRef="#ctx0" brushRef="#br1" timeOffset="178475.58">13538 11012 9961,'0'20'2626,"20"-20"545,-20 0-64,20 0-1249,19 0 96,1 0-320,19-20-385,1 20-384,-1 0-289,22-19-288,-22 19-95,0-20-97,1 20 0,-1 0-64,-39 0-128,21-20 64,-23 20-737,2 0-672,-20 0-1314,0 0-1825</inkml:trace>
  <inkml:trace contextRef="#ctx0" brushRef="#br1" timeOffset="179498.04">13637 11251 7847,'20'-19'1986,"-20"19"1185,0 0-545,0-22-1120,0 22-289,0 0-352,0 0-449,0 0 225,0 22 159,0-22-223,0 19 128,0 1-97,0-20-95,0 20-1,0-1-191,0 1-33,0 0-64,0-1-32,0-19-224,0 21 96,-20-1-32,20 0 0,0-20 0,0 19 0,0-19-32,0 0 0,0 0 96,0 0-32,0 0-128,0-19 161,0 19-97,-20-20 0,20 0-33,0 20 66,0-21-33,-19 2 0,19 19 0,0-20 32,0 0-64,-20 20 64,20-19-64,0-1 128,0 0-128,0 1 64,20 19-32,-20-22-32,0 3 32,0 19 64,19-20-32,-19 0 0,20 20-32,0-19-32,-20 19 192,20-20-160,-20 20 0,20 0 64,-1 0-160,-19 0 160,0 0-32,0 20-64,0-1 64,0-19 0,0 20-32,0 19 128,-19-17-128,19-3 32,-20-19-32,0 20-32,0 0 160,0-20-64,1 0 0,-1-20 96,-20 20 33,19 0 95,3-20-96,-2 1-96,20-3 64,0 22-96,0-19-96,0-1-32,20 0-352,-2 1-513,3 19-769,-1 0-1248,-20 0-2660</inkml:trace>
  <inkml:trace contextRef="#ctx0" brushRef="#br1" timeOffset="180287.1">13916 11151 1345,'0'-19'8616,"0"19"-6054,0 0 962,0-20-1154,0 20-833,-20 20-255,20-20-193,0 0-321,-20 19-31,20 1-32,-21 0 63,1 21-31,20-2-128,-18-19 31,18 19-159,-21 0-257,21 2-64,0-21-192,21-1 96,-21-19-96,18 20-673,2-20-768,1 0-1282,-1-20-1152,0 20-6215</inkml:trace>
  <inkml:trace contextRef="#ctx0" brushRef="#br1" timeOffset="180700.19">14034 11210 2562,'0'0'11499,"0"22"-9673,-19-22 1216,19 19-1088,-20 21-512,0-21-193,20 1-192,-20 0-609,20 20-288,-21-40-64,21 20 1,0 0-97,0-20-161,0-20 65,0 20-192,0-20 128,21-1 64,-21 2 160,0-1-160,20 0-32,-20 1 64,20-1 64,0 20-96,-20-20 63,19 20-63,-19 0 0,0 0 192,20 0-64,-20 20 0,0 0 97,0-1 31,20-19-32,-20 20-64,20-20-128,-20 20 64,0-20-320,20 0-737,-20 0-929,19 0-2274,-19 0-6150</inkml:trace>
  <inkml:trace contextRef="#ctx0" brushRef="#br1" timeOffset="180931.64">14252 11132 7751,'0'0'5925,"0"19"-4067,-20 1 897,20 0-897,-18-1-577,18 3-32,0 17-416,-21-19-353,21-1-288,0 1-192,0 0 64,0-20-512,0 19-705,0-19-288,0 0-1058,0-19-1216,0 19-3684</inkml:trace>
  <inkml:trace contextRef="#ctx0" brushRef="#br1" timeOffset="181156.25">14352 11032 12908,'20'0'1505,"-20"0"1058,0 20 127,0 20-1088,0 0-129,0-1-224,0 22-352,-20-22-352,-1 20-193,3-20-96,-2 2-256,20-2 96,-21 1-32,21-21-384,-20-19-1057,20 0-1346,-20 0-4356</inkml:trace>
  <inkml:trace contextRef="#ctx0" brushRef="#br1" timeOffset="182446.28">14967 10913 10826,'0'-20'1569,"0"20"1474,0 0 32,0 0-1794,0 20-288,-20-20-128,1 21-192,-1-2-1,0 1-127,-20 0-1,21-20 65,-1 19-129,0-19 1,20 0 95,-20 20-191,20-20-1,0 0-288,0 0 64,0 0 65,20 0-33,20 0 0,-21 20-224,21-20 96,-20 0-64,0 19 96,19-19-64,-19 21-160,-20-21-192,20 20-321,-20-20-416,20 0-833,-20 20-544,0-20-1186,0 0-3490</inkml:trace>
  <inkml:trace contextRef="#ctx0" brushRef="#br1" timeOffset="182663.08">14789 11171 16431,'0'0'1794,"0"20"1056,0-20-639,20 0-802,0 0-384,-1 19-385,1-19-287,20 0-257,-20 0 0,19 0-288,-19 22-1057,20-22-2051,-40 0-5412</inkml:trace>
  <inkml:trace contextRef="#ctx0" brushRef="#br1" timeOffset="187940.42">15524 10595 352,'0'0'5957,"0"0"-3554,0 0 928,0 0-737,20 0-512,-20-20-352,18 20-257,-18 0-416,20 0-96,1 0-160,-1 0-192,0 0-129,-1 20-32,1-20-63,-20 0-225,20 20-64,-20-20 32,0 21 0,0-21-32,-20 19-32,0-19-31,20 20-66,-19-20-31,-1 0 96,0 20-64,-1-20 32,1 0 0,20 0 0,-18 0 32,18 0-32,0 0-128,18 0 128,-18 0 64,20 0-128,1 0-32,-1 0 96,0 19 96,-1-19-96,1 20 0,0 0 32,-20 1 32,0-21 33,0 20-1,0-1 128,0 1 128,-20-20-96,0 0-31,20 20-65,-19-20-128,-1 0 0,0-20 0,-1 20-96,21 0-321,0 0-351,-20 0-449,20 0-705,0 0-641,0 0-928,-18 20-2755</inkml:trace>
  <inkml:trace contextRef="#ctx0" brushRef="#br1" timeOffset="188275.39">15384 11012 8680,'-20'20'1601,"20"-20"1634,0 0 0,20 0-704,0 0-577,0 0-289,19 0-223,22-20-417,-23 20 32,23 0-321,-2-19-287,-19 19-97,-1 0-320,1-20 32,-20 20-64,0 0-256,-20 0-449,0 0-544,0 20-737,0-20-1089,-20 19-2594</inkml:trace>
  <inkml:trace contextRef="#ctx0" brushRef="#br1" timeOffset="189005.84">15364 11251 11723,'0'-19'1377,"0"19"1570,0 0-673,0 0-993,20 19-160,-20 1-288,0 0-192,0-1-161,0 1-160,0 0-128,0-1-63,0 2-97,0-21-32,0 0 32,0 20-32,0-20-32,20 0 64,-20-20-32,0 20 0,0-21-96,0 21 128,0-19-32,0-1-32,0 0 32,0 1 32,0-1 0,20 20-96,-20-20 128,0 1-32,19 19 0,-19-22 32,0 22 160,20 0-64,-20-19 128,20 19 1,-20 0 191,20 0-160,1 0 1,-1 0-1,-2 0-32,2 0 1,21 0-33,-21 0-32,-1 0-64,1 0-64,0-20-64,0 20-64,0 0-192,-20 0-320,0 0-706,0 0-639,0 0-642,0 20-2241</inkml:trace>
  <inkml:trace contextRef="#ctx0" brushRef="#br1" timeOffset="189528.31">15603 11330 12748,'-21'0'1057,"21"20"1921,0-1-1088,-20 2-769,2-21-32,18 20-160,-20 19-416,20-19-193,-21 0-256,21-20 32,0 19-96,0-19 0,0 0 160,0 0-128,0 0 128,0-19-320,0-1 192,21 20 32,-21-20-96,0 1-32,20-1 128,-20 0-128,18 20 64,-18-21 0,20 21 0,-20 0 32,21 0 32,-21 0 64,20 21 33,-20-21-1,0 20 0,20 0-96,-20-20-32,0 19-96,19-19 0,-19 0-352,0 0-513,0 0-481,20 0-1024,-20 0-1089,0 0-3268</inkml:trace>
  <inkml:trace contextRef="#ctx0" brushRef="#br1" timeOffset="189715.81">15761 11310 7751,'20'0'3299,"-20"0"609,0 0-994,-20 0-1440,20 20-289,0 0-64,-19 20-128,-1-20 64,20 0-352,0 19-449,-20-19-128,20-1-224,0-19-1217,20 0-1666,-20 0-5445</inkml:trace>
  <inkml:trace contextRef="#ctx0" brushRef="#br1" timeOffset="191563.47">16238 11032 23510,'0'0'672,"19"0"-576,-19 0 1,20 0-65,0 0 256,20 0-224,-21 20-32,21-1-128,-19 2 256,-1-21-192,0 20-96,-20-20-353,18 0-576,-18 0-352,21 20-449,-21-20-896,0 0-706,0 0-2753</inkml:trace>
  <inkml:trace contextRef="#ctx0" brushRef="#br1" timeOffset="192251.95">16277 11012 640,'-20'0'4965,"1"0"-2595,19 0 865,0 0-897,0 0-544,19 0-64,-19-19-193,20 19-384,20-20-224,-20 0-288,19 20-1,-19-19-95,21-2-97,-21 21-256,-2-20-160,3 20-64,-1-20-352,-20 20-897,0 0-897,0 20-1794,0-20-9705</inkml:trace>
  <inkml:trace contextRef="#ctx0" brushRef="#br1" timeOffset="192671.87">16178 11191 10441,'20'0'2627,"-20"0"-161,20 0 353,0 0-1250,-20 0-31,39 19-193,-19-19-352,0 22-256,0-3-97,19-19-287,-19 20-193,1-20-192,-1 0-128,-20 20-1058,20-20-1504,-20 0-3012</inkml:trace>
  <inkml:trace contextRef="#ctx0" brushRef="#br1" timeOffset="195579.1">17190 10636 4868,'20'-41'2274,"-20"21"353,0 20 512,20-19-1025,-20 19-321,0 0-191,0 0-545,0 19 32,0-19-288,0 20 192,0 21-225,0-22-63,0 1-160,0 19-225,0-19-128,0 0-160,0 1-32,0-1-256,0-20-513,0 19-640,0 1-353,0-20-736,0 0-897,0 20-2659</inkml:trace>
  <inkml:trace contextRef="#ctx0" brushRef="#br1" timeOffset="195853.51">17012 10873 11146,'0'0'2082,"0"0"1345,0 0-800,20 0-930,0 0-63,19 0-513,1 0-256,-1 0-289,21 0-191,-19 0-1,-2-19-256,1 19-32,-1 0-128,-19-20-64,0 20-288,0 0-641,-20 0-513,0 20-448,0-20-736,0 19-2019</inkml:trace>
  <inkml:trace contextRef="#ctx0" brushRef="#br1" timeOffset="196759.76">16872 11191 7174,'-18'0'2082,"18"0"1249,0 0-576,0 0-865,0-20-225,0 20-255,0 0-289,18 0-224,3 0-289,-1-20 65,20 20-97,-21 0 65,1 0-129,0 20-95,0-20-257,-20 20-32,0-20 0,0 19 32,0-19-160,-20 22 129,0-3-129,0-19-97,1 20 97,-1-20-64,0 20-32,0-1-64,-1-19 64,3 0-32,18 0 160,0 0-96,0 0-32,18 0 160,3 0-160,-1 0 256,0 0-32,0 0-96,-1 0 32,1 0-64,0 0 96,0 0-192,-20 0 0,20 0-480,-20 20-994,19-20-768,-19 0-1506,0 0-4163</inkml:trace>
  <inkml:trace contextRef="#ctx0" brushRef="#br1" timeOffset="197476.56">17310 11210 6374,'20'0'2242,"-20"-19"1121,0 19-929,0 0-992,0 0-161,0 0-416,-20 0-257,20 0 33,-21 19 159,3-19-95,18 22-96,-41-3 159,21 1 1,0 0-64,20-1-193,-20 1-127,20 0-161,-19-20-128,19 0-32,19 19 0,-19-19-32,20-19-96,0 19-32,-20-20-32,20 20-224,1-20 31,-1 20-95,-2-19 96,3-1 95,-1-19 65,20 17 64,-21 3 0,1-21 96,20 1 32,-20-2-32,-1 2 96,1 19-128,0 1 224,-20 19 32,0 0-63,0 0 63,0 0-128,-20 19 96,0 1-96,1 19 32,-1 2 225,0-2-225,0 1 192,0-21-192,1 3 96,19 17-127,0-19-194,0-1 194,0-19-354,0 0-704,0 0-640,19 0-769,1 0-1890,-20 0-5061</inkml:trace>
  <inkml:trace contextRef="#ctx0" brushRef="#br1" timeOffset="197961.91">17686 10934 10441,'0'0'1506,"0"-21"1345,0 21-33,0-20-1408,0 20-289,20 0-96,-20-20-257,21 20-191,-21 0-97,20 0-31,0 0-193,-20 20-128,19-20 128,-19 20 65,0 1-193,-19-2 32,19 1 32,-20 0-32,0-1 128,-1 1-95,1-20-33,2 20 32,-2-20-32,20 19 64,-21-19-63,21 0-65,0 0 0,0 21 0,21-21-32,-1 0 0,-2 0 32,2 0-256,21 0-385,-21 0-608,-1 0-993,1 0-512,0 0-161,0 0-2594</inkml:trace>
  <inkml:trace contextRef="#ctx0" brushRef="#br1" timeOffset="198511.71">18123 10893 11915,'0'0'2338,"0"-20"1634,21 20-1218,-21 0-864,20 0-416,0 0-353,-1 20-225,1-20-255,0 0-193,0 0-223,0 0-97,-1 0-64,1 0-192,0 0-609,0 0-929,0 0-1921,-20 0-4260</inkml:trace>
  <inkml:trace contextRef="#ctx0" brushRef="#br1" timeOffset="199998.04">18978 10575 11050,'0'-19'1377,"0"19"1762,0 0-480,0 0-898,0 19-383,0 21-129,0-19-288,0 18-128,0 0-193,0-19-319,0 0-129,0 1-256,0-1-257,0-1-351,-20 1-834,20 0-480,0-20-1056,0 19-1667,-21-19-8550</inkml:trace>
  <inkml:trace contextRef="#ctx0" brushRef="#br1" timeOffset="200229.49">18759 10873 10954,'0'0'2754,"20"0"225,-20 0 352,19 0-1217,21-19-480,-20 19-385,19 0-480,1 19-225,1-19-63,-3 0-257,3 0-96,-1 0-64,-1 0-32,-19 0-416,0 0-161,0 0-768,-20 0-1025,0 0-545,0 20-2370</inkml:trace>
  <inkml:trace contextRef="#ctx0" brushRef="#br1" timeOffset="200859.37">18759 11210 13004,'0'-19'1217,"0"19"2018,0 0-1249,0 19-897,0-19-192,0 22 0,0-3-321,0 1 1,0 0-97,20-1-160,-20 1-127,0-20-129,19 20 64,-19-20-32,0 0 0,20 0-32,-20-20 0,0 20 32,0-20-192,0 1 96,0 19-96,0-20 160,0-19-128,0 17-32,0 3 0,20-1 192,-20 0-96,20 1 0,0-1 96,-20 0 64,19 20 32,21-21 225,-19 21 31,19-19-127,-1 19-65,1 0-128,-20 0-32,19 0 0,1 0 0,-20 19-96,-1-19-160,1 0-256,0 0-705,-20 0-545,0 0-993,0 0-2209</inkml:trace>
  <inkml:trace contextRef="#ctx0" brushRef="#br1" timeOffset="201395.5">19057 11251 10249,'20'-19'4068,"-20"19"-1986,0 0 1153,-20 19-1601,20-19-641,0 20 128,-20 0-321,-1-1-159,21 1-161,-18 0-319,18-1 31,-20 2-160,20-1-32,0-20 64,0 0-96,0 0 64,0 0-64,0-20 32,20-1-64,-20 21 32,18-19 0,3-1 0,-1 0-64,-20 1 32,20-1-1,0 0-31,-20 20 96,19-19 0,-19 38 32,0-19-32,0 0 97,20 20-1,-20 0 64,0-1-128,20-19-32,-20 20 64,0-20-192,20 20-225,-20-20-511,0 0-834,20 0-672,-20 0-1218,0-20-1985</inkml:trace>
  <inkml:trace contextRef="#ctx0" brushRef="#br1" timeOffset="201577.14">19296 11191 4260,'0'0'9448,"0"19"-7494,-21-19 801,21 22-737,-20-3-801,20 1-64,-20 0-352,20-1-513,-20 1-96,20 0-352,0-1-865,0-19-1761,0 0-4037</inkml:trace>
  <inkml:trace contextRef="#ctx0" brushRef="#br1" timeOffset="206072.26">16773 10893 14221,'0'0'1313,"0"0"-416,0 0-32,20-20-64,-20 20-65,0 0-127,20 0-65,1 0-63,-1-19 95,-2 19-287,3 0 191,-21 0-192,20 0 1,0 0-65,0 0 64,-20 0-64,19 0 1,1 0-97,-20 0 96,20 0-128,-20-20-32,20 20 160,0 0-224,-20 0 96,19 0 0,-19 0-63,20 0 31,-20 0-64,20 0 64,0 0-32,-20 0 0,20 0-64,-1 0 160,-19 0-224,20 0 128,-20 0 32,20 0-64,-20 0 0,20 0 32,-20 0 32,0 20-64,21-20-96,-21 0 160,0 0-64,20 0 0,-20 0 0,0 0 32,18 0-32,-18 0 0,0 0 0,21 0 0,-21 0 0,0 0 32,20 19 0,-20-19-64,0 0 0,0 0 128,20 0-96,-20 0 32,20 0-64,-20 0 32,0 0 64,19 0-64,1 0 0,-20-19 0,20 19 0,-20 0 32,0 0-64,20 0 32,-20 0 32,20 0 0,-20 0-64,0 0 32,0 0 0,19 0-64,-19 0 96,0 0 64,0 0-128,20 0 96,-20 0-96,0 0 96,20 0 0,-20 0-32,20 0-32,-20 0 64,0 0-32,20 0 32,-20 0-64,0 0 32,19 0-64,-19 0 129,0 0-130,0 0 66,0 0-98,20 0 130,-20 0-33,0 0 32,0 0-96,0 0 32,0 0-32,20 0-257,-20 0-832,0 0-1794,0 0-4099</inkml:trace>
  <inkml:trace contextRef="#ctx0" brushRef="#br1" timeOffset="-185244.78">3254 10119 10762,'0'0'2018,"0"0"-1570,-18 0 129,18 0-513,0 0-128,0 19-769,0-19-2082</inkml:trace>
  <inkml:trace contextRef="#ctx0" brushRef="#br1" timeOffset="-185072.91">3155 10138 2818,'0'0'4709,"-19"0"-5638,19 0-224</inkml:trace>
  <inkml:trace contextRef="#ctx0" brushRef="#br1" timeOffset="-184898.1">2977 10119 8263,'-21'0'32,"21"0"64,0 0-96,-18 0-2338</inkml:trace>
  <inkml:trace contextRef="#ctx0" brushRef="#br1" timeOffset="-184761.38">2898 10119 6342,'-21'0'320,"21"0"1377,-20 0-543,20 0-866,-18 0-544,18 0-3364</inkml:trace>
  <inkml:trace contextRef="#ctx0" brushRef="#br1" timeOffset="-184625.64">2778 10119 8039,'-20'0'128,"20"0"417,-19 0 31,19 0-576,0 0-832,0 0-4005</inkml:trace>
  <inkml:trace contextRef="#ctx0" brushRef="#br1" timeOffset="-184455.72">2659 10119 2594,'-19'0'7719,"-1"0"-7495,0 0 1410,20 0-513,-20 0-224,0 0-577,20 0-320,0 0-1185,0 0-2979</inkml:trace>
  <inkml:trace contextRef="#ctx0" brushRef="#br1" timeOffset="-184271.15">2501 10099 10698,'-20'0'96,"-1"0"865,1 0 256,2 20-481,-3-20-511,21 0-225,-20 0-1314,20 0-3650</inkml:trace>
  <inkml:trace contextRef="#ctx0" brushRef="#br1" timeOffset="-184168.61">2282 10099 1665,'-40'20'7527,"21"-20"-7046,19 0 1376,-20 0-992,20-20-416,-20 20-353,20 0-641,0 0-2754,-20 0-4100</inkml:trace>
  <inkml:trace contextRef="#ctx0" brushRef="#br1" timeOffset="-184068.02">2084 10099 1569,'0'0'5093,"-20"20"-4132,20-20 1505,-21 0-1409,3 0-544,18 0-289,0 0-416,-20 0-2723,20 0-5860</inkml:trace>
  <inkml:trace contextRef="#ctx0" brushRef="#br1" timeOffset="-183966.46">1944 10119 11274,'-18'0'128,"18"0"609,-21 0 416,21 0-224,-20 0-577,20 0-256,-20 0-640,20 0-2211,0 0-4964</inkml:trace>
  <inkml:trace contextRef="#ctx0" brushRef="#br1" timeOffset="-183824.86">1826 10119 5765,'-20'19'2626,"0"-19"-1216,20 22 255,-20-22-768,20 0-320,0 0-449,-20 0-288,20 0-2275,0 0-3554</inkml:trace>
  <inkml:trace contextRef="#ctx0" brushRef="#br1" timeOffset="-183680.33">1687 10160 7431,'-41'19'480,"21"-19"1922,2 0-640,-2 0-577,-1 0-224,21 0-384,-20 0-481,0 0-160,20 20-673,-19-20-1281,38 0-3171</inkml:trace>
  <inkml:trace contextRef="#ctx0" brushRef="#br1" timeOffset="-183538.73">1527 10219 5413,'-19'19'2338,"-1"-19"-64,0 0-96,20 20-769,-40-20-320,40 0-352,-19 0-513,-1 0-192,20 20-256,0-20-1057,0 0-1698,-20 0-5413</inkml:trace>
  <inkml:trace contextRef="#ctx0" brushRef="#br1" timeOffset="-183393.22">1369 10318 7334,'-40'20'833,"40"0"1217,-19-20-32,-1 0-641,0 19-288,0-19-576,20 0-321,0 0-256,-21 0-769,21 0-1281,0 20-3715</inkml:trace>
  <inkml:trace contextRef="#ctx0" brushRef="#br1" timeOffset="-183250.64">1191 10436 8007,'-20'20'256,"-1"1"1890,21-1-320,-20-20-545,2 0-416,-3 0-448,21 0-385,0 19-161,0-19-831,0 0-1411,0 0-3202</inkml:trace>
  <inkml:trace contextRef="#ctx0" brushRef="#br1" timeOffset="-183107.09">1091 10575 6950,'-20'20'256,"20"0"2018,-20-20-480,20 0-449,0 0-512,0 21-480,0-21-321,-20 0-64,20 0-865,0 19-1762,0-19-2690</inkml:trace>
  <inkml:trace contextRef="#ctx0" brushRef="#br1" timeOffset="-182997.72">1012 10714 2306,'-20'20'832,"0"-20"1667,20 20-962,-20-20-223,20 21-514,-20-21-575,20 0-225,-19 20-1025,19-20-2659</inkml:trace>
  <inkml:trace contextRef="#ctx0" brushRef="#br1" timeOffset="-182855.13">893 10834 2466,'0'20'2754,"-20"-20"-768,20 19 929,-20-19-1185,0 20-609,20-20-481,-21 20-351,3-20-257,18 21-128,0-21-1250,0 0-3522</inkml:trace>
  <inkml:trace contextRef="#ctx0" brushRef="#br1" timeOffset="-182704.75">794 10993 8776,'-20'19'544,"-1"1"385,1-20 993,20 20-801,-20-20-448,20 0-513,0 19-320,0-19-1218,0 0-2017,0 0-5796</inkml:trace>
  <inkml:trace contextRef="#ctx0" brushRef="#br1" timeOffset="-182556.31">713 11132 6918,'0'19'160,"-18"1"2275,18-20-770,-21 20-672,21-20-577,0 0-384,0 0-160,0 0-961,0 0-1601,21 19-2819</inkml:trace>
  <inkml:trace contextRef="#ctx0" brushRef="#br1" timeOffset="-182413.73">733 11232 4452,'0'19'2114,"0"-19"672,0 20-992,0-20-545,0 0-544,-20 0-417,20 0-160,0 20-32,20-20-192,-20 0-961,0 0-1473,20 0-1282,-20 0-256</inkml:trace>
  <inkml:trace contextRef="#ctx0" brushRef="#br1" timeOffset="-182270.17">812 11310 832,'0'0'2178,"0"0"417,21 20-417,-21-20-641,0 0-416,0 20-384,0-20-321,0 0-255,20 0-65,-20 0-641,0 0-2081,20 0-3460</inkml:trace>
  <inkml:trace contextRef="#ctx0" brushRef="#br1" timeOffset="-182121.73">992 11369 1985,'20'21'929,"-20"-21"-512,0 0 1216,0 0-352,0 0-63,0 20-642,19-20-416,-19 0-416,20 0-2370</inkml:trace>
  <inkml:trace contextRef="#ctx0" brushRef="#br1" timeOffset="-182011.38">1250 11410 2914,'0'20'7239,"0"-1"-7271,0-19 833,0 0-353,0 0-63,20 0-353,-20-19-417,40 19-3586</inkml:trace>
  <inkml:trace contextRef="#ctx0" brushRef="#br1" timeOffset="-181864.9">1527 11390 9384,'20'20'1057,"-20"-20"-961,-20 0 129,40 0-97,-20 0-192,0 0-2306</inkml:trace>
  <inkml:trace contextRef="#ctx0" brushRef="#br1" timeOffset="-181720.37">1766 11369 13388,'20'21'64,"-20"-21"289,20 0 287,-20 0-63,0 0-385,0 0-192,20-21-993,-20 21-3299</inkml:trace>
  <inkml:trace contextRef="#ctx0" brushRef="#br1" timeOffset="-181569">1944 11350 544,'20'19'9513,"-20"-19"-9161,0 0 1602,0 0-961,0 0-128,20 0-673,1 0-96,-1 0-800,-2 0-2660</inkml:trace>
  <inkml:trace contextRef="#ctx0" brushRef="#br1" timeOffset="-181421.54">2203 11369 4772,'20'0'7815,"-20"0"-7558,0 0 1408,19 0-480,-19 0-320,20 0-609,0 0-95,-20 0-225,40 0-1186,-21-19-1632,21 19-4165</inkml:trace>
  <inkml:trace contextRef="#ctx0" brushRef="#br1" timeOffset="-181308.26">2501 11369 10473,'20'0'833,"-20"21"1249,0-21-961,18 0-96,-18 0-737,21-21-223,19 21-834,-20 0-1794,0 0-5925</inkml:trace>
  <inkml:trace contextRef="#ctx0" brushRef="#br1" timeOffset="-181160.8">2739 11390 12619,'0'0'769,"19"0"1185,-19 0-737,20-21-160,-20 21-544,20 0-417,1 0-96,-21 0-1602,20 0-7719</inkml:trace>
  <inkml:trace contextRef="#ctx0" brushRef="#br1" timeOffset="-180493.81">2918 11310 2210,'0'0'8840,"0"0"-7847,0 0 640,0 0-736,0 0-576,0 0-289,0 0-577,20 0-2306,-20 0-5669</inkml:trace>
  <inkml:trace contextRef="#ctx0" brushRef="#br1" timeOffset="-180346.34">3056 11330 5637,'0'20'3459,"0"-20"-2434,0 0 1249,0 0-864,0 0-417,0 0-577,20 0-288,0 0-352,0 0-1794,0 0-4356</inkml:trace>
  <inkml:trace contextRef="#ctx0" brushRef="#br1" timeOffset="-180197.91">3274 11350 5765,'20'0'1441,"-20"0"1218,0 0-1378,0 0-640,21 0-449,-1 19-224,-2-19-2146,3 0-4901</inkml:trace>
  <inkml:trace contextRef="#ctx0" brushRef="#br1" timeOffset="-180048.49">3493 11369 6502,'0'21'3203,"0"-21"-2082,20 0 961,-20 0-961,0 0-577,20 0-352,-20 0-224,39-21-1249,-19 21-3812</inkml:trace>
  <inkml:trace contextRef="#ctx0" brushRef="#br1" timeOffset="-179935.22">3831 11369 2690,'0'21'9673,"0"-21"-9769,0 0 801,0 0-289,20 0-192,-20 0-448,19 0-3107</inkml:trace>
  <inkml:trace contextRef="#ctx0" brushRef="#br1" timeOffset="-179781.89">4049 11369 12267,'0'21'0,"0"-21"673,0 0 160,0 0-161,0 0-480,19 0-192,1 0-1121,0-21-2274,1 21-4741</inkml:trace>
  <inkml:trace contextRef="#ctx0" brushRef="#br1" timeOffset="-179667.63">4287 11390 8776,'20'0'1025,"-20"0"961,20 0-1122,0 0-511,-20 0-289,20 0-416,-1 0-2179,1 0-4483</inkml:trace>
  <inkml:trace contextRef="#ctx0" brushRef="#br1" timeOffset="-179520.17">4625 11410 8456,'0'0'1153,"0"20"192,20-20-833,-20 0-191,0 0-129,20 0-737,-1-20-5188</inkml:trace>
  <inkml:trace contextRef="#ctx0" brushRef="#br1" timeOffset="-179372.72">4863 11390 11146,'0'0'993,"0"0"993,-20 0-993,20 0-289,0 0-479,0 0-321,20 0-609,-20 0-1761,19-21-6247</inkml:trace>
  <inkml:trace contextRef="#ctx0" brushRef="#br1" timeOffset="-179221.34">5042 11369 10570,'0'21'1921,"20"-21"-511,-20 0-321,18 0-160,-18-21-449,21 21-416,-1 0-705,0-19-2497,20 19-7817</inkml:trace>
  <inkml:trace contextRef="#ctx0" brushRef="#br1" timeOffset="-179073.88">5360 11330 14189,'20'0'1057,"-20"0"833,0 0-225,0 0-287,0 0-770,18-20-480,-18 20-224,20-19-1345,1 19-2467,-1-20-7719</inkml:trace>
  <inkml:trace contextRef="#ctx0" brushRef="#br1" timeOffset="-178958.65">5597 11210 13516,'0'0'1410,"0"-19"543,0-1-799,0 0-386,0 1-511,0-1-610,0 0-2433,20-1-8009</inkml:trace>
  <inkml:trace contextRef="#ctx0" brushRef="#br1" timeOffset="-178810.22">5677 10893 13548,'-20'-20'673,"0"1"1185,20-1-929,0 0 160,0-19-769,0 18-320,0 1-1281,20 0-2403,-20-19-6309</inkml:trace>
  <inkml:trace contextRef="#ctx0" brushRef="#br1" timeOffset="-178698.88">5696 10575 11050,'-19'-19'1634,"19"-1"480,-20 20-769,20-20 0,-20 1-416,20 19-513,0-20-320,0-1-256,20 1-1217,-20 1-1986,20-1-7944</inkml:trace>
  <inkml:trace contextRef="#ctx0" brushRef="#br1" timeOffset="-178543.61">5677 10338 13773,'-40'-20'1249,"20"20"480,0 0-415,1 0-65,19-21-545,-20 21-447,20-19-225,0 19-769,0 0-1409,20-20-1826</inkml:trace>
  <inkml:trace contextRef="#ctx0" brushRef="#br1" timeOffset="-178432.28">5597 10219 10634,'-39'0'2146,"19"0"0,0 0-929,20-20 96,-20 20-352,1 0-673,19-20-224,0 20-608,0 0-1859,0 0-3106</inkml:trace>
  <inkml:trace contextRef="#ctx0" brushRef="#br1" timeOffset="-178276.03">5319 10119 11146,'-20'0'384,"1"-20"353,-1 20-224,20-20-97,-20 20-384,20-19-1954,-20 19-7847</inkml:trace>
  <inkml:trace contextRef="#ctx0" brushRef="#br1" timeOffset="-178163.73">5001 10040 9961,'-38'0'641,"17"0"1024,1 0-544,0-20-448,0 20-545,20 0-512,-19 0-2467</inkml:trace>
  <inkml:trace contextRef="#ctx0" brushRef="#br1" timeOffset="-178008.45">4684 9999 10954,'-59'0'608,"39"0"385,-1 0-32,3 0-160,-2 0-545,20 0-320,-21 0-1922,1 0-7399</inkml:trace>
  <inkml:trace contextRef="#ctx0" brushRef="#br1" timeOffset="-177890.29">4406 9999 12011,'-39'21'384,"19"-21"193,0 0 480,0 0 224,20 0-512,-20-21-609,20 21-673,0 0-2081,-20 0-5029</inkml:trace>
  <inkml:trace contextRef="#ctx0" brushRef="#br1" timeOffset="-177734.04">4149 10020 10794,'-61'0'352,"41"0"545,1 0 352,-1 0 96,20 0-512,-20 0-641,20 0-352,-20 0-2114,20 0-4228</inkml:trace>
  <inkml:trace contextRef="#ctx0" brushRef="#br1" timeOffset="-177576.81">3811 10040 7943,'-59'20'705,"39"-20"1697,0 0-833,20 0-63,-21 0-385,1 0-737,20 0-384,0 0-897,0 0-1313,-18 0-4196</inkml:trace>
  <inkml:trace contextRef="#ctx0" brushRef="#br1" timeOffset="-177448.88">3612 10060 9160,'-40'19'1634,"1"-19"-769,19 0 800,0 20 97,20-20-449,-20 0-768,20 0-481,0 0-641,0 0-2017,0 0-2820</inkml:trace>
  <inkml:trace contextRef="#ctx0" brushRef="#br1" timeOffset="-177316.07">3434 10119 10537,'-40'0'929,"40"0"1153,-20 0-160,-1 0-448,21 0-706,0 0-511,-18 0-354,18 0-1953,0 0-5316</inkml:trace>
  <inkml:trace contextRef="#ctx0" brushRef="#br2" timeOffset="-157695.96">9885 11330 2466,'0'0'352,"0"0"513,0 0 320,0 0-416,0-20 224,0 20-32,0 20-96,20-20-33,-20 0-31,0 0 0,0 0-64,20 0-97,-20 0-127,0 0-97,20 0 0,-20 20-127,19-20 95,-19 0-96,20 0 1,0 0-33,-20 0 64,21 0-64,-1 0-63,-20 19 31,18-19-96,2 0-32,1 0 64,-1 0-32,18 0 32,-17 0 65,-1 21-97,0-21 64,0 0 0,-1 0-128,21 0 32,-40 20-32,40-20 32,-20 0-32,-1 0-32,1 0 65,0 0-33,1 20 0,-1-20 32,-2 0-32,2 0 32,1 0-96,-1 0 32,-20 19 0,20-19 0,-1 0 32,1 0-32,0 0 0,0 0 0,19 0 0,-19 20-32,0-20 64,0 0-32,-20 0 0,20 0-32,-1 0 64,1 0-64,0 0 0,0 0 32,1 20-32,-3-20 32,2 0-32,-20 0 65,20 0-65,1 19 0,-1-19 0,-2 0 32,3 0 32,-1 0-64,0 0 0,19 0 0,-19 20 32,0-20 0,0 0-32,19 0 32,-19 0-32,0 0 32,0 0 0,0 0-32,1 0 0,-3 21 0,2-21 32,1 0-32,-1 0 0,0 0 32,-20 0-64,18 0 128,3 0-96,-1 0-32,0 0 64,0 0-64,-1 0 96,1 0-32,0 20 0,0-20 0,0 0 32,-1 0-160,-19 0 128,20 0-32,0 0 32,0 0 0,1 0-32,-3 0 0,2 0 0,0 0 64,1 0-64,-1 19 32,-2-19-32,2 0 96,1 0-128,-1 0 32,0 0-32,-1 0 96,1 0-64,0 0 32,0 0 0,0 0-128,-1 0 192,1 0-64,0 0-32,0 0 0,0 0 0,19 0 32,-19 20-32,0-20 32,1 0 0,17 0-64,-17 0 0,-1 0 225,0 0-225,0 0 32,-1 0-97,1 0 226,20 0-97,-20 0-32,-1 20-32,1-20 96,0 0 0,0 0-128,0 0 128,19 0-64,-19 0 32,1 0-32,-1 0 64,-2 0-32,2 0 64,1 0-160,19 0 64,-22 0 0,3 0 32,-1 19 0,0-19-32,0 0 64,-1 0-160,1 0 224,0 0-128,0 0 0,0 0 32,-1 0-64,1 0 64,0 0-64,0 0 128,1 0-96,-1 0 0,-2 0 32,2 0-32,1 0 0,-1 0-32,0 20 64,-1-20 0,1 0-64,-20 0 64,20 0-64,0 0 32,0 0 32,-20 0-32,19 0 0,-19 0 0,20 0-64,0 0 160,-20 0-96,20 0-32,-20 0 96,20 0-96,-1 0 64,-19 0-32,20 0-96,0 0 224,-20 0-160,20 20 96,1-20-32,-3 0-96,-18 0 128,20 0-64,1 0 32,-1 0-64,0 0 96,-2 0-96,3 0 32,-1 0 64,0 0-64,0-20 0,-1 20 32,1 0 0,0 0-64,0 0 128,0 0-96,-1 0 33,1 0-98,0 0 162,-20 0-65,20 0 0,0 0-32,1 0-32,-3 0 96,2 0 32,1 0-192,-1 0 96,0 0-64,-2 0 160,3 0-64,-1 0 0,0-20-32,0 20 0,-1 0 0,1 0 0,0 0 32,0 0-128,0 0 160,-1 0 32,1 0-96,0 0 0,0 0 0,1 0 0,-21 0 0,18 0 0,2 0 64,0 0-128,-20 0 64,21 0 64,-1 0-128,-2 0 96,3 0 32,-1 0-96,0 0 32,-20 0 0,20 0 32,-1 0 0,1 0-32,0 0 32,0 0 0,0 0-32,-1 0 0,1 0 32,0 0-64,0 0 32,-20 0 32,20 0-64,-1 0 128,1 0-128,0 0 32,0 0 0,1 0 0,-1 0 128,-2 0-256,3 0 160,-1 0-32,0 0 128,0 0-256,-1 0 192,1 0-32,20 0-32,-20 0 0,-1 0 32,1-19-32,0 19 32,0 0-96,19 0 160,-19 0-96,0 0 0,1 0-32,17 0 96,-18 0-96,1 0 32,-1 0-64,0 0 192,-2 0-160,3 0 32,-1 0 64,0 0-64,0 0-32,-1 0 64,1 0-32,0 0 0,0 0 0,0 0 32,-1 0 0,1 0-64,0 0 32,0 0 32,-20 0-64,21 0 64,-1 0-64,-20 0 64,18 0-32,2 0-32,1 0 96,-1 0-64,0 0-32,-1 0 64,1 0-64,0 0 64,0 0-32,0 0 0,-1 0 0,1 0 0,0 0 32,0 0 1,0 0-98,-1 0 97,1 0 97,0 19-193,0-19 64,1 0-32,-3 0 96,2 0-64,1 0 0,19 0 32,-22 0 0,3 0-32,-1 0 0,20 0 0,-21 0 0,1 0 96,0 0-192,0 0 160,0 0-32,-1 0-32,1 0 0,0 0 0,0-19 32,19 19-32,-39 0 64,20 0-96,0 0 128,1 0-160,19 0 96,-22 0-96,3 0 96,-1 0 96,0 0-192,0 0 32,-1 0 64,21 0-128,-20 0 224,0 0-192,19 0 128,-19 0-64,0 0-64,1 0 160,17 0-96,-18 0 0,21 0 0,-23-20 32,23 20-64,-21 0 32,19 0 64,-19 0-64,20 0 0,-1 0-32,1 0 64,0-20-32,-21 20 32,21 0 0,-20 0-64,21 0 32,-23 0 0,23 0 0,-21 0 32,19-19 0,-19 19-32,20 0 0,-20 0 64,19 0-128,-19 0 96,20 0 0,-21 0-32,21 0-64,-19 0 128,-1 0-64,18 0 0,-17 0 0,-1-20 32,0 20-32,19 0 32,-19 0-64,20 0 64,-21 0-32,21 0-64,-20 0 160,19 0-96,1 0 32,-20 0-32,21-21 0,-23 21 0,23 0 0,-1 0 32,-21 0-32,21 0 0,-20 0 0,0 0-32,19 0 64,-19 0 0,0 0-64,19 0 64,-19 0-32,20 0 64,-19 0-96,-3 0 0,23 0 64,-21 0-64,0 0 64,-2 0-32,3 0 0,-1 0 64,0 0-160,19 0 64,-19 0 64,0 0 0,0 0-32,0 0 0,19 0 0,-19 0 0,0 0 96,19 0-256,-19 0 288,0 0-160,21 0 64,-3 0 0,3 0-32,-21 0-32,19 0 64,1 0 0,0 0-64,-21-20 32,21 20 32,-20 0-64,1 0 64,17 0-32,3 0 65,-21 0-65,19 0 0,-19-19 0,0 19-32,19 0 96,1 0-96,0 0 96,-21 0-128,21-20 64,-20 20-65,19 0 130,1 0 31,-20 0-96,21 0-32,-2-20 32,-19 20-32,20 0 64,-1 0 0,1 0-128,-1 0 192,1 0-96,-20 0 0,19-19 0,1 19 0,1 0-32,-23 0 96,23 0-96,-1 0 32,-1 0 32,-19 0-32,20 0 0,-1 0-32,1-20 0,-20 20 64,19 0-32,1 0 32,-19 0-32,17 0-32,-18-20 96,21 20-96,-2 0 32,-19 0 32,20 0-64,-1 0 64,-19 0-96,20 0 128,-1-21-96,1 21 32,1 0 64,-3 0-64,3 0-32,-21-19 64,19 19-64,1 0-32,-1 0 128,-19 0-32,20-20-64,-1 20-32,1 0 160,1 0-128,-3 0 32,3 0 32,-21 0-64,18-20 64,3 20-32,-21 0-32,19 0 32,1 0 0,0 0 32,-21 0-32,21 0 32,1-19-64,-3 19 32,3 0 0,-3 0 0,3 0 0,-1 0 0,-1 0 32,1 0-64,-1-20 32,1 20 0,19 0 64,-19 0-128,1-20 96,-3 20-32,3 0-32,18 0 64,-19 0-64,0 0 32,-1-19 32,1 19-64,-1 0 96,1-22-128,1 22 64,-3 0 0,23 0 32,-2 0-64,-19 0 64,19 0-32,-19-19 64,-1 19-128,22 0 96,-23 0-64,3 0 64,-1 0-32,-1 0 0,-19 0 0,20-20-32,-21 20 32,1 0 0,0 0 32,20 0-64,-1 0 96,1 0-128,19 0 96,-38 0-64,19 0 64,-1 0-96,1 0 64,-1 0 96,21 0-128,-1 0 0,2-20 64,-23 20-32,3 0 32,-3 0-64,3-19 32,-1 19 0,-1 0 0,1 0 0,0 0-32,-1-20 64,1 20-96,-1 0 128,1 0-96,19 0 64,-18 0-64,-21-20 32,19 20 32,-19 0-32,0 0 32,20-21-64,-1 21 64,1 0-64,-1 0 32,1 0 32,-19 0-32,17 0-32,-18-19 64,1 19-64,-1 0 32,0 0 32,0 0-64,-1 0-32,-19 0 64,20 0 64,-20 0-64,20 0-64,-20 0 64,0 0 0,0 0-32,0 0 64,0 0-128,0 0-193,0 19-351,0-19-994,-20 0-1953</inkml:trace>
  <inkml:trace contextRef="#ctx0" brushRef="#br2" timeOffset="-147540.68">336 11945 10730,'-20'20'224,"20"0"192,-18-20 1410,18-20-705,0 20 0,0 0 0,18 0-256,2 0-288,21 0-97,-3 0-96,3 0-352,-1 0 449,-1-20-545,1 20 448,-1 0-256,1 0-64,1 0 0,-3-19 0,3 19-96,-3 0 321,3 0-449,-1 0 160,-1 0-32,-19-20-193,20 20 65,-20 0-961,-20 0 160,19 0-608,1 0-417,-20-20-929,0 20-2402</inkml:trace>
  <inkml:trace contextRef="#ctx0" brushRef="#br2" timeOffset="-147206.72">298 12025 9192,'-100'40'4901,"60"-40"-5125,40 0 288,0 0 1121,0 0 96,20 0-256,0 0-256,19-20-129,22 20 1,-23 0-225,23 0 65,-2 0-65,-19 0-128,19 0-95,0 0-97,1 0 0,-1 0 32,-18 0-64,18 0-64,-19 0 32,0 0-224,-1 0-225,1 0-543,-20 0-354,-1 0-768,1 0-1441,0 0-4613</inkml:trace>
  <inkml:trace contextRef="#ctx0" brushRef="#br2" timeOffset="-146786.78">833 11747 12171,'-39'-19'128,"39"19"641,-20 0 544,20-20-832,0 20 383,0 0 161,20 0-320,-2 20-257,3-20-63,-1 19 31,20-19-95,-1 20-97,-19 0 32,20-1-128,-1 1 0,-19 1 0,20 18-64,-19-19-32,-21 0-128,18 19 192,2-19 1,-20 1 95,21-2 32,-21 1 160,-21 0-31,1-1-1,2 1-128,-23 0-96,21-1-96,-19 2 96,19-1-96,-20 0 0,1-1-32,19 1-128,0-20-512,0 20-962,0-20-1857,20 0-8873</inkml:trace>
  <inkml:trace contextRef="#ctx0" brushRef="#br3" timeOffset="31151.7">7721 8551 288,'20'-20'1313,"-20"20"0,0-20 33,0 20-193,0 0-32,0-19-192,0 19-97,0 0-159,0 0-64,0-21-65,0 21 161,0-20 63,0 20 129,0 0 64,0 0-96,0-20-96,0 20 32,0 0-65,0 0-127,0 0-97,0 0-95,0 0-161,0 20 96,0-20 33,0 20 63,-20 1-64,20-2-95,0 21 223,0-21-127,0 21 63,-19 1 0,19-2 1,0 0-33,0 1-192,0 20 33,0-21-97,0 20 0,0 21-96,0-1-64,0 1 96,-20 20-128,20-21 32,0 1 32,20-2 64,-20-17 0,0-2 0,0 0 161,-20 1 63,20-1-32,-20 2 0,0-2-63,20 0-129,-21 1 0,21-21-64,0 1 0,0-21-352,0-19-769,0-19-1922,0-1-9193</inkml:trace>
  <inkml:trace contextRef="#ctx0" brushRef="#br3" timeOffset="32354.83">8178 8570 2722,'0'0'2498,"0"0"353,-20 0-96,20 0-801,0 0-161,0 0-544,0 0-480,0 0 192,20 0 64,-20 20-192,20-20-160,-20 0-193,39 0 97,-19 0-129,0 0-32,21 0-95,-23-20-129,2 20-64,0-19-64,1-1 0,-1 20 32,-2-20-32,-18 1 0,0 19-64,0-21 0,0 21 96,0-20-96,-18 20 64,-2 0-32,-1-20-32,1 20 0,0 0-32,2 0 96,-3 20-31,-19-20-1,20 20-32,-19 20 96,-1-20 64,20 19 256,-19 1 225,39-19-257,0 18 1,0-19-97,20 0 0,19-1-64,21 1 33,-21-20-161,22 20 64,-3-20-192,1 0-160,2 0-225,-22-20-384,1 20-256,-20-20-352,0 20-128,0-19-449,-20 19-641,0 0-736,-20 0-3844</inkml:trace>
  <inkml:trace contextRef="#ctx0" brushRef="#br3" timeOffset="32688.81">7921 8908 12427,'-20'0'1249,"20"0"1442,20 0-417,-2 0-192,2-20-128,21 20-385,18 0-512,1-20-160,19 20-96,-20-19-224,20 19-161,-18 0-192,-2-20-96,1 20-128,-21 0-256,1 0-385,0 0-416,-21 0-544,1 0-705,-20 0-897,20 0-3171</inkml:trace>
  <inkml:trace contextRef="#ctx0" brushRef="#br3" timeOffset="33340.18">8079 9266 11402,'0'-20'1506,"0"-1"1184,0 21-159,0-19-1218,0 19 32,-20 19-640,20 2 96,0-1-289,-20 19 193,20 1 63,-19-1-63,19 2-256,-20-2-353,20 0 32,0-19 64,0 0-96,0 1-32,0-21-32,0 0 64,0-21 0,0 21-192,20-40 32,-20 21-160,19-21 64,1 1-64,-20 18-1,20-18 97,0 19 0,-20 0 128,20 20-32,-20 0-32,19 0 160,-19 20 32,0 0 64,20-1-63,-20 22-33,20-21 32,-20 19-128,20-19 0,0-1 32,-1 1-160,1-20-545,-20 20-512,20-20-609,0 0-416,-20 0-865,0-20-1377</inkml:trace>
  <inkml:trace contextRef="#ctx0" brushRef="#br3" timeOffset="33564.78">8456 9127 12716,'0'0'1921,"-21"0"193,21 20 321,-18 19-962,-2 0 0,-1 2-319,1-2-226,20 1-383,-20-1 64,2 2-257,18-2-224,0-19-64,-21-1-160,21-19-545,21 0-1313,-21 0-1953</inkml:trace>
  <inkml:trace contextRef="#ctx0" brushRef="#br3" timeOffset="34050.14">9032 8927 11370,'0'0'1922,"0"-19"1313,0 19-192,0 0-1153,19 0-257,1 0-127,20 0-545,-19 0-161,37 0-351,-37 0-65,17 0-288,3 0-128,-21 0-544,19 19-1218,-19-19-2050,0 0-14509</inkml:trace>
  <inkml:trace contextRef="#ctx0" brushRef="#br3" timeOffset="34599.94">9905 8551 10153,'20'-40'1281,"-20"40"2018,0 0-1281,0-19-608,0 38-257,0-19-96,0 20-256,0 19-257,0-19-31,-20 21-65,20-2-160,0 20-160,-20-39-32,20 21-96,0-22 0,0 1-192,0-20-352,0 0-385,0 0-288,20 0-577,0-20-1537,0 1-2979</inkml:trace>
  <inkml:trace contextRef="#ctx0" brushRef="#br3" timeOffset="34876.31">10203 8492 11274,'0'-21'2755,"0"42"-929,-20-21 255,-1 19-959,3 1-97,-22 19 160,19-19-449,-17 0-287,18 21 31,-1-22 33,1 1-1,0-20-192,20 20 1,0-1-1,20-19-96,-20 0 97,41 20-97,-21-20-96,18 0-64,-17 0 96,19 0-448,-1 20-193,-19-20-415,0 0-290,0 0-511,-20 21-769,19-21-1666,-19 0-6182</inkml:trace>
  <inkml:trace contextRef="#ctx0" brushRef="#br3" timeOffset="35173.18">9727 8948 15022,'-20'20'2018,"20"-20"-609,20 0 1025,0 0-800,19 0 127,21 0-383,-1 0-513,0 0-193,22 0-223,-2 0-129,0 0-160,-20-20-64,1 20-96,-1-21-256,-19 21-417,-19-19-672,-1 19-1057,-20 0-1282,0 0-3779</inkml:trace>
  <inkml:trace contextRef="#ctx0" brushRef="#br3" timeOffset="35932.94">10004 9444 6085,'0'-19'1890,"0"-1"1249,0 20-897,-20-21-448,20 21-257,-20 21-480,1-21-192,-1 20 0,0-1 32,-20 21 64,21-1-129,-21-19-223,20 20-128,0 0-193,1-1-32,-1 2-96,20-21-96,0-20 32,20 19-32,-1-19-64,1-19-96,0 19-32,20-20-96,-21-1 32,21 1-96,0-19-65,-1-1 97,2 0 128,-3 20 64,3-19 32,-1-1 32,-22 1-32,23-2 64,-21 2-128,-20 19 96,20-19-32,-20 19 32,19-1 96,-19 2-64,0-1 0,0 20-64,-19 0 128,-1 20-32,0 20 64,0-20 96,-1 39 32,3-20 65,-2 22 127,-21-2-160,21 0-159,20-19-33,-18 0-96,18-1-96,18-19-449,-18-20-960,20 0-1506,1 0-4869</inkml:trace>
  <inkml:trace contextRef="#ctx0" brushRef="#br3" timeOffset="36533.54">10798 8333 5317,'0'-21'3267,"0"1"-1025,0 20 288,0 20-576,-20 1 256,20 18-224,0 1-352,0 40-33,0-2-320,0 22-416,-19 20-384,19 17-193,-20 22-256,0-20 32,0-19-64,0-1 128,20-40 128,0 1 353,0-21-65,0-18-159,0-22-97,0 1-192,0 0 0,0-20-384,0 0-96,0-20-673,0 20-833,0-20-2050,-19-19-9577</inkml:trace>
  <inkml:trace contextRef="#ctx0" brushRef="#br3" timeOffset="37764.98">21201 9027 3875,'20'0'1890,"-1"-20"1249,1 1-160,-20 19-737,20-20 64,0 0-544,-20 20-321,20 0-256,-20 0-128,0 0-320,-20 0-321,-20 0-31,1 20-65,-1 0 64,-1-1-31,-17 1 127,-1 19-128,-22-19 33,22 1-129,0 19 225,19-21-65,20 1-160,0 0 32,20-1-95,20-19 159,0 21 0,39-1-63,1 0-289,-1-20 192,2 19-32,-2-19-64,-19 20-64,19-20 128,-19 0-96,-1 0-32,-19 20-160,0-20-128,-20 0-225,0 0-383,0 0-129,0 0-417,-20 0-864,0 19-865,20-19-3587</inkml:trace>
  <inkml:trace contextRef="#ctx0" brushRef="#br3" timeOffset="38496.43">20843 9444 8167,'-39'0'3588,"39"-19"-1474,-20 19 1441,20 0-1185,20 0-576,-20 0-96,39 19-1,1-19-416,0 0-96,39 20-95,-20-20-322,2 20-191,-22-20-481,1 0 32,19 19-128,-19-19-224,-20 20-513,19-20-672,1 0-897,-19 20-1794,-3-20-5445</inkml:trace>
  <inkml:trace contextRef="#ctx0" brushRef="#br3" timeOffset="44534.52">22432 8531 9737,'20'-20'1185,"-20"20"1986,19-19-256,-19 19-833,0 0-481,20 0-512,-20 0-64,0 39 160,0-19-224,0 19-192,0 2 32,0-2-225,-20 1-288,20-1-127,0 2-129,0-22 0,0 21-289,-19-21-383,19 1-353,0 0-801,0-20-416,0 19-480,0 2-1795,0-21-5380</inkml:trace>
  <inkml:trace contextRef="#ctx0" brushRef="#br3" timeOffset="44860.68">21975 9047 6662,'-39'19'8264,"19"-19"-7656,20 20 2339,0-20-385,38 0-672,3 0-32,18 0-609,40 0-416,-19 0 64,20 0 64,-1 0-225,0-20-255,0 20-65,1 0-63,-21 0-129,0 0-224,-19 0 128,-21 0-256,-19 0-160,0 0-609,-20 0-705,-20 20-640,0 1-1377,0-1-4037</inkml:trace>
  <inkml:trace contextRef="#ctx0" brushRef="#br3" timeOffset="45585.3">21875 9623 11979,'-38'0'1057,"38"0"2114,0-20-641,0 20-992,18 0-225,2 0-384,21 0-96,-3-20-129,3 20 1,18 20-161,-19-20-95,0 20-161,-21-1-64,1 1-128,-20 0-31,0 1 63,-20-1-96,1-1 32,-1 1 0,-20 0-64,1-1-32,-1 1 0,-19-20 32,18 20-32,1 1 32,22-21 0,-3 19 0,21-19 0,0 20 64,0-20-32,39 0 224,1 0 96,1 20-95,-2-20-65,21 0 0,-21 0-160,1 0 0,-1 19-32,-19-19-128,20 0-224,-20 0-705,-20 20-737,19-20-1089,-19 0-1697,0 20-11275</inkml:trace>
  <inkml:trace contextRef="#ctx0" brushRef="#br3" timeOffset="46172.21">22570 9841 9384,'40'-40'1698,"-40"21"192,20-1 576,-20 20-768,0-20-513,-20 20-288,0 0-225,0 20 1,1 0 192,-21-1-32,0 1 160,1 21-33,-1-22-95,-1 21-224,2-1-161,19 0-255,0-18-129,20-1-64,0 0 0,20-20 0,0 0-32,19 0-96,2-20-193,19 0-31,-21-1-64,1 2 63,-1-21 65,21 1 128,-21 0 96,22-2 32,-23-18-64,23 0 32,-2-2 32,-19 2-96,-1-1-64,-19 21 128,0-1 32,-20 21 32,0 19 224,0 0-128,-20 0 128,0 19-32,1 21 97,-21-1-1,0 21-96,-19-1 289,18 2-161,3 18-96,-3-20-128,2 1-63,19-1-1,0-39-64,20 20-193,0-20-319,20-20-769,0 0-1058,-20 0-1472,19-20-8745</inkml:trace>
  <inkml:trace contextRef="#ctx0" brushRef="#br3" timeOffset="46788.42">23185 9405 11947,'0'-21'1601,"0"1"1795,0 20-738,20 0-768,1-19-193,-1 19-447,0 0-354,-1 19-95,21-19-128,-40 0-129,20 20-127,-20-20-161,0 21-32,20-21-128,-20 20 32,-20-1-63,0 21-33,-20-21-64,1 1 128,19 0-96,-21 1 0,3-21 64,17 19-96,1-19 96,20 20-64,20-20 128,1 0 32,-3 20 224,22-20-191,21 0-65,-22 0-64,-19 0-64,0 0 0,0 0-160,-1 0-257,21 0-1024,-20 0-1218,0 0-4035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139.8042" units="1/in"/>
          <inkml:channelProperty channel="Y" name="resolution" value="4978.27393" units="1/in"/>
          <inkml:channelProperty channel="F" name="resolution" value="0" units="1/dev"/>
        </inkml:channelProperties>
      </inkml:inkSource>
      <inkml:timestamp xml:id="ts0" timeString="2012-04-19T03:57:08.516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FF00"/>
    </inkml:brush>
    <inkml:brush xml:id="br3">
      <inkml:brushProperty name="width" value="0.05292" units="cm"/>
      <inkml:brushProperty name="height" value="0.05292" units="cm"/>
      <inkml:brushProperty name="color" value="#A0A0A0"/>
    </inkml:brush>
  </inkml:definitions>
  <inkml:trace contextRef="#ctx0" brushRef="#br0">7840 4065 1665,'0'0'1377,"0"0"930,0 0-354,0 0 450,0 0-321,0 0-673,0 0-480,0 0 256,0 0 64,0 0-192,0 19-128,0 1-128,0-20-129,0 20 129,0-1-128,0 1-65,0 0-159,-19 20 31,19-20-223,0 0 63,0 19 32,0-19-128,0 21-31,0-2 63,0-19-96,0 19 0,0 2-32,0-22 0,0 21-64,0-21 33,0 21 31,0-21 0,0 22 0,0-21-96,0 19 32,0-19 96,0 19-128,0 2 32,0-22 0,0 21-32,0-1 128,0-19-352,-20 1 288,20 18-32,0-19 129,0 0-97,0 19 64,0-18-96,0 18 0,0 1 0,0-21-64,0 21 32,-20-19 64,20-2-96,0 21 192,0-21-256,0 1 224,0 19-31,0-17 31,-20 17-64,20 0-32,0-19-32,0 21 0,0-22 32,0 1-32,0-20-64,0 0 32,0 20 0,0-20 0,0 0-160,0 0-64,0 0-577,0 0-737,0 0-1344,0-20-1539,20 0-11498</inkml:trace>
  <inkml:trace contextRef="#ctx0" brushRef="#br0" timeOffset="1057.58">8456 4204 4548,'0'0'1794,"0"0"1697,0 0-1569,0 0-385,0 0 161,0 0-289,0 0-320,20 0-160,-20 0-128,20 0-129,0 0-95,-20 0-97,19 0-159,1 0-129,-20 0 0,20 0-64,0-21 0,-20 21 0,20 0-32,-20 0 1,0-20-1,20 20 32,-20-20-192,19 20 160,-19-19-64,0 19-32,20-20 64,-20 0-32,0 20 64,0 0-64,0-19-64,0 19 224,-20 0-224,20 0 160,0 0-192,-19 0 160,19 0-32,-20 0-32,0 0-32,0 0 0,0 0 161,0 19-1,1-19-32,-1 20 96,0 0 32,0-1-128,-1 1 33,3 0-33,-2 1 32,-1-2 0,21 1-128,-20 19 128,20-19-64,0 0 64,20-1 33,-20-19-33,21 22 0,-1-3-64,19-19-96,-19 0 96,20 0 32,-21 0-160,21 0-192,-20 0-32,0-19-257,0 19-159,-1 0-289,-19 0-128,0 0-161,0 0-511,0 0-641,0 0-1442,0 0-5861</inkml:trace>
  <inkml:trace contextRef="#ctx0" brushRef="#br0" timeOffset="1593.75">8079 4481 7591,'0'21'2146,"0"-21"833,0 0-1922,0 0 1089,20 0 32,0 0-257,19 0-159,21 0-192,19 0-65,-20-21-320,20 21-320,2-20-64,-2 20-257,-20-20-95,1 20-129,-1 0-64,-18 0-128,-3 0-64,-17 0-32,-1 0-224,-20 0-448,20 0-449,-20 0-1218,0 0-1792,0 0-7913</inkml:trace>
  <inkml:trace contextRef="#ctx0" brushRef="#br0" timeOffset="3215.82">8318 4858 864,'0'0'3812,"0"0"-1570,0 0 609,0 0-1154,0 0-127,0 0-481,0 0-288,0 0 95,0 20-31,0 0-32,0-20-32,0 19 192,0 1-385,0 0 193,0 21-128,0-22-129,0 21-63,0-21-225,-21 22-96,21-21 0,0 19-64,0 0 0,0-19-96,0 21 97,0-22-33,0 1-32,0 0 32,0-1-32,0 1 64,0-20-64,0 0 96,0 0-64,0 0 192,0 0-96,0 0-96,-20-20-64,20 1 33,0-1 31,0 0-64,0 1 0,-20-2 0,20-19 96,0 21-128,0-21 32,0 21 32,0-22-32,0 21 0,0-19 0,20 19 32,-20 1-64,0-22 32,0 21 0,0 0 32,20 1-64,-20-1 32,0 0-289,0 1 738,21 19-353,-21-20-96,18-1 0,-18 1 0,20 20-32,0-19 0,-20 19 96,21 0-128,-21 0 96,20-20 64,-20 20-160,18 0 128,-18 20-64,21-20 128,-21 0-160,20 19 128,-20 1-32,0-20 0,20 21-32,-20-1 96,0-1-64,0 1 1,0 0-194,-20-1 386,20 1-417,0 0 192,-20 1 128,20-1-224,-21-20 128,21 19 32,-18-19-64,-2 20 0,20-20 64,-21 0-32,1 20-64,20-20 64,-20 0-32,2 0 0,-3 0 0,21 0-32,-20 0 0,20 0 32,-20 0-32,0 0 0,1-20 64,19 20-32,-20 0-32,0 0 32,20-20-32,-20 20 96,20-19-64,-20-1 32,20-1 1,-19 21-65,19-20 64,-20 0-64,20 1 64,0-1-385,0 0 834,0 1-513,0-1-64,20-1 64,-20 1-385,0 20-575,19 0-706,-19 0-961,20 0-2690</inkml:trace>
  <inkml:trace contextRef="#ctx0" brushRef="#br0" timeOffset="3702.14">8694 4739 8359,'-20'-20'1890,"20"20"1473,0 0-1537,-20 0 192,20 20-513,0 0-416,-19-1-192,-1 1 96,20 21 64,-20-2-160,0 20-128,0 2 128,0-22-545,20 20-128,0-18-64,0 18-128,0-40 65,0 21-258,20-19-95,0-2-288,-20 1-545,20-20-641,0 0-224,-20-20-1089,20 1-1505</inkml:trace>
  <inkml:trace contextRef="#ctx0" brushRef="#br0" timeOffset="4128.89">8773 4978 7623,'0'-41'2114,"0"41"1409,0 0-961,0 0-383,0 0-386,0 20-608,0 1-320,-20 18-384,2-19 480,18 19-513,-21-19-160,21 21-160,-20-22-96,20-19 32,0 20 1,0-20 95,0 0-32,0-20-224,0 20-32,0-19 128,0-22-64,0 21-65,0-19 1,0 19-64,20 1 128,1-22-192,-21 21 192,18 20-32,-18-20 32,20 20 96,-20 0 32,21 20 64,-1 0 0,-20 1 0,20-1-64,-2-1 0,-18-19-32,21 20-32,-21 0 0,20-1-256,0-19-449,-20 0-576,20 0-417,-20 0-960,19 0-1506,-19 0-8040</inkml:trace>
  <inkml:trace contextRef="#ctx0" brushRef="#br0" timeOffset="4375">9032 4819 10313,'0'0'1570,"0"0"1761,0 0-1922,0 0-63,0 20-33,0 19-480,-20-19-353,20 19 289,0-19-449,0 21 96,0-22-255,-20 21-161,20-21-32,0 1-257,0 1-383,0-21-225,0 0-673,0 20-928,0-20-865,0 0-3716</inkml:trace>
  <inkml:trace contextRef="#ctx0" brushRef="#br0" timeOffset="4686.52">9190 4639 1089,'21'-19'10441,"-1"19"-8615,-20 19 1153,18 2-1602,-18-1 129,20 19 127,1 20-320,-21 2-95,20-22-322,-20 20-127,0 2-384,-20-2-1,20 1-64,-21-1-128,1-20-95,2 1-1,-2 0-64,-1-20-160,1 0-353,20-1-672,-20-19-929,20 0-1217,0-19-3684</inkml:trace>
  <inkml:trace contextRef="#ctx0" brushRef="#br0" timeOffset="5208">9727 4620 11402,'0'0'1634,"0"0"2145,20 0-1697,-20 0-96,19 0-64,1 0-449,0 0-287,20 0-225,-21 0-97,21 0-351,0 0-97,-1-20 1,2 20-257,-3 0 32,3 0-64,-21 0-64,18 0 96,-17 0-96,-1 0-32,-20-20-32,20 20-352,-20 0-641,0 0-833,0 0-1761,0 0-4837</inkml:trace>
  <inkml:trace contextRef="#ctx0" brushRef="#br0" timeOffset="6700.19">11017 4143 7431,'0'0'1249,"0"0"1217,0 0-160,0 0-544,0 20 64,0 0-353,20 20-288,-20-20-128,0 19-64,0-19-320,0 19-289,0-17-192,0-3-32,0 1-31,0 0-97,0-20-225,0 19-383,0-19-705,0 0-865,0 0-833,20 0-577,-20 0-5796</inkml:trace>
  <inkml:trace contextRef="#ctx0" brushRef="#br0" timeOffset="7041.01">11375 4084 8007,'18'-19'3235,"-18"19"-865,0 0 705,-18 0-1569,18 0-481,-20 19-225,0 1-415,-21 19 95,23-19-95,-3 0-65,-19 20-64,20-20 0,0 0-127,20-1 63,-19-19 96,19 0-96,0 20-96,0-20-96,0 0 32,0 0 32,19 0 129,-19 0-97,20 20 0,0-20-64,0 19 0,21-19 0,-23 22-32,2-22 96,1 19-384,-1-19-385,0 0-544,-20 0-545,18 0-1313,-18 0-2562</inkml:trace>
  <inkml:trace contextRef="#ctx0" brushRef="#br0" timeOffset="7474.6">10877 4541 10922,'-18'0'1249,"18"20"1954,0-20-961,0 0-1153,0 0 673,38 0 32,3 0-385,18 0-192,1 0-192,19-20-192,0 20-64,-18 0-129,18 0-95,-41 0-129,3 0-320,-1 0 32,-21-20-64,21 20-128,-40 0-352,20 0-449,-20 0-576,0 0-673,0 20-1185,-20-20-4581</inkml:trace>
  <inkml:trace contextRef="#ctx0" brushRef="#br0" timeOffset="8446.28">11175 5017 6982,'0'0'2402,"0"-19"1,0 19 159,-19 0-1217,19 0 129,-20 0-353,0 0-513,20 19 33,-20 1 128,0 0 160,-19-1-1,19 1-95,0 21-128,-19-22-193,19 21-191,-1-1-97,21-19-192,0 1 128,0-2-224,0-19 32,0 20 32,21-20 32,-1 0-32,-2 0-160,3-20 64,-1 1-160,20 19-65,-21-21 161,21-19-256,-20 21 320,19-21 0,-19 1 128,0-2-32,0 2-32,0 0 64,1-2-64,-3 1 64,2 1-289,1 0 674,-21-2-321,20 2-128,0-1 64,-20 21 96,0-1-160,0 20 160,0-20-128,0 20 160,0 0-32,0 0 129,0 20-289,-20 19 128,0 1-32,-1-1 160,1 21 64,2-1-96,-3 2 257,-19-2-321,20 0 128,20 1-96,-20-20-192,20-1 0,0-19 32,20 1-929,0-21-672,-20 19-833,20-19-2339</inkml:trace>
  <inkml:trace contextRef="#ctx0" brushRef="#br0" timeOffset="12755.84">11950 3885 4163,'0'0'1666,"0"21"-353,0-21 1794,0 20-833,0-1 97,0 21-321,0-1-385,0 41-256,0-21-127,0 41-321,20-22-225,-20 42-351,0-20-161,19 19-128,-19-21 64,-19 22-128,19-20 64,0-22-224,-20-17 256,20-2 321,-20-20-33,20 2-192,-20-22-64,20 1-128,0-20-96,0 0-448,0-20-673,0 20-801,0-40-1313,20 20-5958</inkml:trace>
  <inkml:trace contextRef="#ctx0" brushRef="#br0" timeOffset="13392.57">12387 4441 10217,'0'0'2178,"0"0"192,0 0 353,0 0-737,19 20-96,21-20-353,-20 0-448,19 0-288,1 0-289,1 0-223,-3-20-129,3 20-64,-3 0 32,-17 0-352,-21 0-257,20 0-191,-20 0-641,0 0-353,-20 0-768,20 20-1346,-21-20-3587</inkml:trace>
  <inkml:trace contextRef="#ctx0" brushRef="#br0" timeOffset="13574.21">12426 4580 11370,'0'20'3299,"0"0"-1024,0-20 383,0 0-1056,20 0 95,0 0-416,0 19-448,19-19-480,-19-19-65,21 19-288,-3 0-128,-17 0-1218,-1 0-1889,0-20-7655</inkml:trace>
  <inkml:trace contextRef="#ctx0" brushRef="#br0" timeOffset="14284.17">13796 4104 7815,'0'-20'1377,"0"20"1890,0 0-928,21 0-514,-21 0-127,0 0-513,0 20-192,0 0-96,0 19 64,0 2-129,0-22-191,-21 21-353,21-1-192,0-19 1,0 21-226,0-22-255,0-19-609,0 20-448,0 0-769,0-20-1218,-20 0-2049</inkml:trace>
  <inkml:trace contextRef="#ctx0" brushRef="#br0" timeOffset="14544.92">13517 4422 2178,'0'0'11530,"0"0"-9992,0 0 1505,21 19-1153,19-19 160,-1 0-385,1 0-544,19 0-352,-19 0-128,21 20-65,-2-20-224,-1 0-159,-17 0-129,-1 0 32,-1-20-417,1 20-287,-20 0-609,-20 0-1410,19 0-1441,-19 0-6726</inkml:trace>
  <inkml:trace contextRef="#ctx0" brushRef="#br0" timeOffset="15478.51">13418 5037 7527,'20'-20'1633,"-20"1"1378,0 19-1666,0-20 97,0 20-161,-20 0-480,20 0-257,-18 0-31,18 20 127,-21-1 129,1 1 32,0 0 128,-19 19-33,19-18-191,0 18-288,0 1-65,0-21-128,20 1-64,0 0-160,0 1 96,0-21-96,0 0 32,20 0-64,0 0-64,0 0-96,0-21-96,-1 21 32,1-20-289,20-19 161,-19 19 63,-3 0 65,2-19 160,1-2 32,19 2 64,-22 0 0,3-2 0,-1 1-288,0-19 736,-20 40-480,20-22 64,-20 21 64,0 20-128,0 0 224,0 0 193,0 0-97,-20 20-96,0 1 96,0 18-31,-1 1 95,3-1-224,-2 2 321,0-2-481,20 1 192,-21-1 32,21 2-160,0-22-32,0 1 0,0 0-481,0-20-640,21 19-897,-1-19-1729,-20 0-5542</inkml:trace>
  <inkml:trace contextRef="#ctx0" brushRef="#br0" timeOffset="15797.84">13716 5096 14029,'20'0'2050,"-20"-20"1473,0 20-1473,0 0-224,0 0-65,0 0-543,0 0-546,0 0 193,0 20 64,0-20-353,-20 0-287,20 0-129,0 0-128,-19-20-320,19 20-962,0 0-2049,19 0-5413</inkml:trace>
  <inkml:trace contextRef="#ctx0" brushRef="#br0" timeOffset="17050.78">14214 4937 2722,'18'-20'4260,"-18"20"-1249,0-19-320,0 19-706,0 0-383,0 0-449,0 0-673,0 0-63,0 0 95,0 19 33,0 1 63,0 0-127,0 21 127,0-22 161,0 21-192,0-21-97,0 22-192,0-2-95,0-19-97,0 19-32,0-19 96,0 0-128,0 1 0,0-21 0,0 19 0,0-19 0,0 0-32,0 0 128,0 0-64,0-19-32,0-2-32,0 1 32,-18 0-32,18 1 0,0-21 32,0 21 0,0-1-64,0-21-32,0 22 160,0-1-64,0-19-128,0 19-64,0-1 384,0 1-192,18 0-32,-18-19-320,0 19 961,20 1-577,0-1-64,-20-1 0,21 21 0,-1-20-128,-2 20 256,-18-19-32,21 19-192,-21 0 96,20 0 0,-20 0 0,20 0-128,-20 19 320,0-19-192,20 20 192,-20 1-192,0-1 0,0-1 192,0 1-96,0 0-64,-20-1-64,20 1-96,-20 0 128,20 1 96,-20-21-64,-1 20 0,3-1-32,-2-19 64,-1 20-128,-19-20 160,22 0-96,-3 0 0,1 0 97,0 0-97,0 0 32,1-20 96,19 20 0,-20-19-32,20-1 96,0-1-64,0 1-160,20 0 32,-20 1-416,0-21 928,-20 21-672,20 19 0,0-20-192,0 20-257,0 0-544,0 0-1217,0 0-1666,0 0-10314</inkml:trace>
  <inkml:trace contextRef="#ctx0" brushRef="#br0" timeOffset="17500">14629 4759 8456,'0'-40'864,"0"40"2500,0 0-1731,0-19-95,0 19 63,0 0-448,-19 0-448,19 19-129,0-19 97,-20 20 96,20 19-1,-20 2 97,0-2-96,0 20-192,1 2-97,-1-2-288,0 0 0,0 1-96,0-1-96,20-19 129,20-19-258,-20-2-319,0 1-385,20-20-736,0 20-609,0-20-1346,-1-20-3554</inkml:trace>
  <inkml:trace contextRef="#ctx0" brushRef="#br0" timeOffset="17941.4">14730 4957 11787,'0'0'1665,"0"0"1538,0 0-1345,0 21-545,-20-1-128,-1-1-160,21 21-416,-20-21 32,0 22-97,20-21-192,-20-1-159,20 1-129,0-20-32,0 0-32,0 0 0,0 0-64,0-20-32,0 1-33,20-1 33,-20-1 64,20 1-160,-20-19 128,20 19-160,-20 1 64,21-1 96,-1-1 32,-20 1 0,18 20 0,-18 0-1,0 0 162,21 20-1,-21-20-32,0 21 128,20-1-256,-20-1 64,0 1-64,20 0 32,-20-20-192,20 19-385,-20-19-736,0 0-673,19 0-1377,-19 0-2531</inkml:trace>
  <inkml:trace contextRef="#ctx0" brushRef="#br0" timeOffset="18180.66">14987 4839 7943,'20'0'4260,"-20"0"-2434,0 19 608,-20 1-1089,0 0 1,20 19-225,-20 2-289,1-21-63,-1 19-64,20 0-289,-20-19-352,20 1 64,0-1-224,0-20-416,0 0-513,0 19-801,0-19-960,0-19-1539</inkml:trace>
  <inkml:trace contextRef="#ctx0" brushRef="#br0" timeOffset="18477.53">15186 4660 13324,'20'0'1794,"0"0"1313,-20 20-1153,18 19-193,-18 1 97,0-1-577,0 21-512,0-20 96,-18 40-545,-2-21-224,0 0 0,-1 1-32,-17-1 0,-3 2-96,21-2-288,-19-20-577,19-19-672,0-1-834,20-19-1857</inkml:trace>
  <inkml:trace contextRef="#ctx0" brushRef="#br0" timeOffset="20539.06">13538 4441 96,'0'0'1985,"0"0"-863,0 0 671,0 0-223,0 0 287,0 0-575,0 0-33,0 0-128,20 0-64,-20 0 32,0 0-96,20 0-160,-20 0-257,0 0-95,20 0-97,-20 0-32,0 0-63,19 0-65,-19 0 32,0 0-32,20 0 97,-20 0-97,20 0-32,0 0 96,-20 0-63,20 0 63,-20 0 32,19 0-192,1 0 96,0 0-31,-20 0 31,20 0-224,-20 0 160,20 0-96,-20 0 0,21 0 32,-3 0 0,-18 0-32,20 0 64,-20 0-31,21 0 95,-1 0 0,-20 0-128,20 0 0,-2 0 96,-18 0-64,21 0-64,-1 0 32,-20 0 32,20 0-96,-20 0 97,20 0-1,-20 0-96,19 0 96,-19 0-64,20 0 64,-20 0 32,20 0-96,-20 0 32,20 0 96,0 0-192,-20 0 32,0 0 0,19 0 32,-19 0 32,0 0-64,20 0 32,-20 0 64,0 0-64,20 0-32,-20 20 129,20-20-97,-20 0 0,21 0 32,-21 0-64,18 0 128,-18 0-64,0 0-32,20 0 0,-20 0 32,20 0-32,-20 0 32,21-20-32,-21 20 0,20 0 0,-20 0 160,18 0-160,-18 0 32,0 0 0,21 0 33,-21 0-65,20 0 0,0 0 128,-20 0-160,20 0 192,-20 0-96,19 0 64,-19 0 32,20 0-63,-20 0-33,0 0-32,20 0 96,-20 0-192,0 0 128,0 0-160,0 0 160,0 0-192,0 0-321,0 0-608,0 0-1665,-20 0-3300</inkml:trace>
  <inkml:trace contextRef="#ctx0" brushRef="#br0" timeOffset="23799.8">16694 4422 6854,'20'-20'1185,"-20"20"2370,0 0-1537,0 0-96,0 0-64,0 0-673,0 0-448,-20 20 32,0-1-33,1-19 33,-21 20-160,20 0 159,-19 1-191,-1-2-33,20 1-191,-19-20 63,19 20-96,20-20-63,-20 0-129,20 0-64,20 0-64,-20 19 64,20-19 96,-2 0-64,23 20-64,-21-20 128,19 20-128,-19-1 32,0-19 0,20 0-96,-21 21 0,1-21-160,-20 0-224,20 0-321,-20 0-576,20 0-353,-20 0-416,0 20-800,-20-20-1378,20 0-7912</inkml:trace>
  <inkml:trace contextRef="#ctx0" brushRef="#br0" timeOffset="24031.25">16376 4719 13068,'-20'0'1730,"20"0"-193,20 0 801,-20 0-672,20 20 31,21-20-447,-3 0-322,3 0-351,-21 20-97,19-20-191,1 0-129,-20 19-160,19-19-32,-19 0-641,-20 0-960,20 0-1442,0 0-3684</inkml:trace>
  <inkml:trace contextRef="#ctx0" brushRef="#br0" timeOffset="25522.46">17668 4143 7783,'0'-19'2146,"0"19"288,0 0 449,0 0-833,18 0-320,-18 0-930,0 0 65,0 39 0,0-19-96,0 20 160,0-20-193,0 19-63,0 1-161,0-21-319,0 3-97,0-3 0,0 1 0,0 0-128,0-1-224,0-19-577,0 20-545,0-20-511,-18 20-770,18-20-608,0 0-2595</inkml:trace>
  <inkml:trace contextRef="#ctx0" brushRef="#br0" timeOffset="25848.62">17389 4541 928,'0'20'13101,"0"-20"-12076,20 0 2242,0 0-1121,0 0-128,19 0-417,21 0-352,-21 0-448,22 0-64,18 0-96,-20 0-225,1 0-64,-1 0-95,-19 0-161,-1-20 0,1 20-32,-20 0-64,1 0-353,-21 0-319,20 0-866,-20 0-992,0 0-1474,-20 20-13292</inkml:trace>
  <inkml:trace contextRef="#ctx0" brushRef="#br0" timeOffset="26710.93">17350 5037 11659,'0'-20'896,"0"20"1795,0 0-225,0-19-864,0 19-513,0 19-288,0-19-33,0 20 1,0 0 64,20-1-161,-20 1-95,0 21-129,19-22-191,-19 1-97,20 0-32,-20-1-96,0-19 64,20 20-96,-20-20 64,0 0 0,0 0-32,0-20-96,0 20-32,20-19 0,-20-1 96,0 0-32,0 1-32,0-22 32,0 21-32,0 1 128,0-21-96,0 21 96,0-1-96,0-1 0,0 1 96,0 0-96,0 20-192,20-19 960,-20-1-576,0 20-31,19-20 127,1 20-64,20-19 96,-20 19 33,19 0-1,22 0 0,-23 0 1,23-20-1,-2 20-32,-19 0-96,-1 0-96,1-21 0,-20 21 65,-1 0-322,1-20 65,-20 20-480,0 0-257,0 0-480,0 0-801,0 0-1410,-20 20-2529</inkml:trace>
  <inkml:trace contextRef="#ctx0" brushRef="#br0" timeOffset="27348.62">17706 5017 11210,'0'0'2050,"0"0"448,0 0 353,0 0-1506,0 0-544,0 20 512,0 0-480,-20-1-128,2 1 192,18 21-193,-20-22-287,-1 1-193,21 19-128,0-19-288,-20-20 576,20 20-288,0-20-64,0 0 225,0 0-161,0-20-96,0 20-64,0-20-64,0 1-65,0-1 65,0 0-96,20-19 32,1 18-128,-21 1 223,20 1 1,-20-1 96,18 20-96,-18 0 128,20 0 64,-20 0-64,21 0 161,-1 20-129,-20-1 32,20 1 32,-20 1-96,19-1 32,1-1-64,-20 1 64,20-20-96,-20 20-32,20-20-256,-20 0-417,0 0-961,20 0-608,-20 0-1153,0 0-3011</inkml:trace>
  <inkml:trace contextRef="#ctx0" brushRef="#br0" timeOffset="27594.72">17984 4957 13036,'-19'0'769,"19"21"1921,0-1-608,-20-1-641,20 21 97,-20-21-225,0 22-384,20-2-352,-20-19 319,20 0-607,0-1-225,0 1-64,-19-20-449,19 0-1280,19 0-1570,-19 0-3684</inkml:trace>
  <inkml:trace contextRef="#ctx0" brushRef="#br0" timeOffset="42651.36">17251 6764 128,'0'0'768,"0"0"97,0 0 256,0 0 225,0 0-129,0 0 224,0 0-96,0 0-224,0 0-256,0 0-96,0 0-289,0 0-31,0 0-129,0 0 96,0 0 129,0 0 160,0 0 127,0 0-31,0 0-96,0 0-129,0 0 1,0 0-65,0 0-127,0 0 63,0 0-63,0 0 95,0 0 65,0 0 31,0 0-159,0 0 31,0 0-288,0 0 32,0 0 0,-21 0-63,21 0-1,0 0 32,0 0 0,0 0 0,0 0 32,0 0 33,0 0-33,21 0 0,-21 0-128,0 0 160,0 0-96,0 0 64,20 0 1,-20 0-65,18 0 0,3 0 0,-21 0 0,20 0-32,0 0 0,0 0-32,-20 0-64,19 0 64,-19 0 129,20 0-225,0 0 96,0 0-32,-20 0 32,20 0 32,-1-20-64,1 20 96,0 0-32,-20 0 0,20 0 32,0 0-128,-1 0 32,1 0 64,-20 0-32,20 0-31,1 0-33,-21 0 64,20 0-32,-2 0-64,-18 0 32,20 0 32,1 0-32,-21 0 64,20 0-32,-20 0 32,20 0-32,-20 0-64,19 0 96,1 0-32,-20 0 0,20 0-32,0 0 0,-20 0 0,20 0 64,-1-20-32,-19 20-32,20 0 64,-20 0-128,20 0 160,-20 0-32,0 0-32,0 0-64,0 0 64,20 0-32,-20 0 0,20 0 192,-20 0-96,19 0 33,-19 0-65,0 0 64,0 0 32,0 0-224,0 0 96,0 0-384,-19 0-898,-1 0-1761,-20 0-4644</inkml:trace>
  <inkml:trace contextRef="#ctx0" brushRef="#br0" timeOffset="49838.86">1349 9762 4067,'0'0'1025,"-20"0"1922,20 0-961,0 0-352,0 0-257,-19 0-352,19 0-256,-20 0-129,20 0 65,0 0-1,-20 0-63,20 0-32,0 0-161,-20 0-64,20 0-31,0 0 31,-21 0-192,3 0 1,18 0 31,-20 0-32,0 0 192,-1 20-127,21-20 63,-20 0 0,2 0-160,-3 19 97,1-19-33,0 0-32,20 20-64,-20-20 32,-19 20-32,19-20-32,0 0-32,0 21-32,1-2 129,-1-19-129,0 20 32,0-20 128,0 20-64,-1-1 64,3-19-192,-2 20 192,-1 0 1,1-1-97,0-19 96,2 21-160,-3-1 128,1 0-224,0-1 256,0 1-320,20-20 224,-19 20-64,-1-1 64,20 3-96,-20-3 32,20-19 32,-20 20-64,20 0 0,-20-1 96,20-19-96,0 20 64,0 0 1,-19-1-1,19 2-96,0-21 160,0 20-128,0 0-32,0-1 160,0-19-128,0 20 160,0 0-64,0-20-160,0 19 224,0-19-224,19 20 160,-19-20-64,0 21 96,20-21-192,-20 20 160,0-20-64,20 19-32,-20-19 96,20 0-31,-20 20-65,20-20 64,-20 20 96,19-20-192,-19 0 160,0 0-160,20 19-32,0-19 224,-20 0-160,20 0 96,-20 0-64,21 0 32,-3 0 0,2 0 32,-20 0-64,20 0-64,1 0 96,-21 0-128,20 0 128,-20 20-96,18-20 32,3 0 0,-21 0 0,20 0 0,-20 0 128,20 0-160,-20 0 0,20 0 96,0 0-96,-20 0-64,19 0 192,-19 0-64,20 0-64,-20 0 32,20 0 128,0 0-288,-20 0 224,20 0-32,-20 0-32,0 0 32,19 0-32,-19 0 97,0 0-97,0 20 96,0-20-32,0 0-32,0 0 32,0 0-288,0 0-385,-19 0-1025,19-20-1537,0 20-3267</inkml:trace>
  <inkml:trace contextRef="#ctx0" brushRef="#br0" timeOffset="51490.23">1229 9901 3171,'0'0'1377,"0"0"1474,0 0-962,21 0-383,-21 0-129,0 0-256,0 0-192,-21 0 64,21 0 0,0 0-256,0 0-65,0 0-31,-18 0-193,18 0-31,-20 0-161,20 0 0,-20 20-96,20-20 0,0 0 1,-21 0 95,21 0-96,-20 0 32,20 0-32,-18 0-32,18 0 1,-21 19-97,1-19 160,0 0 96,20 0-96,-20 0-64,20 0-32,-19 20 0,19-20 161,-20 0-161,20 0 96,-20 0 0,20 0-32,-20 20-32,0-20 1,20 0-33,-19 0-32,-1 0 32,20 0 0,-20 0-96,20 19 32,-20-19-64,20 0 160,-20 0-160,20 0 64,-21 21 32,21-21 0,-18 0-32,18 0 0,0 20-32,-20-20 64,-1 0-32,21 20-32,0-20 0,0 0 0,-20 19 0,20-19 0,0 0 0,-20 20 64,20-20-32,0 20 0,-18-20 0,18 0 0,0 19-32,-21-19 129,21 22-65,0-22-32,-20 0 64,20 19-96,0-19 0,-20 0 64,20 0-32,0 20 0,0-20 32,0 0-64,-20 20 0,20-20 96,0 19-64,0-19 32,-19 0 0,19 20-32,0-20 64,0 20-160,0-20 128,0 0 0,0 19-32,0-19-32,0 0 0,0 21 32,0-21 0,0 0 1,0 0 31,0 20-32,0-20 0,0 0 32,0 20-64,0-20-32,0 0 32,0 19 32,0-19-32,0 0 64,0 0-32,0 20-32,0-20 128,0 0-192,0 0 96,19 0 32,-19 20-32,0-20-32,0 0 0,0 0 32,20 0 0,-20 0 0,0 19 0,20-19 0,-20 0 64,20 0-64,-20 0 64,0 0 0,21 0 1,-3 0-1,-18 0 32,20 0 128,0 0-160,-20 0 32,21 0 0,-21 0-192,0 0 160,20 0-32,-20 0 32,0 0-160,18 0 128,-18 0-31,0 0-33,21 0 0,-21 0 32,0 0 32,0 0-64,0 0 0,0 0 32,0 0 0,20 20 0,-20-20-32,0 0-96,0 0 96,20 0-225,-20 0-511,0 0-449,0 0-833,0 0-929,0 21-2498</inkml:trace>
  <inkml:trace contextRef="#ctx0" brushRef="#br0" timeOffset="52924.8">733 10417 2178,'0'0'1825,"0"0"417,0 0-448,0 0 192,0 0-256,0 0-353,0 0-192,0 0 96,0 0-352,0 0-192,0 0-65,0 0-63,0 0-64,0 0-129,0 0 32,0 0-95,0 0-97,0 0 96,20 0 1,-20 0-161,0 0 96,0 0-32,0 0 1,0 0-97,21 0 32,-21 0-64,0 0 0,0 0-32,0 0 32,0 0-96,0 0 0,0 0 97,0 0-65,0 0-32,20 19 96,-20-19-160,0 0 128,0 0 0,0 0-32,18 0 0,-18 0 0,0 0-32,0 0 64,0 0 32,21 0-96,-21 0 0,0 0 0,0 0-64,0 0 128,0 0-96,0 0 33,20 0-33,-20 0 0,0 0 32,0 0 0,0 0-32,0 0 0,0 0 32,0 0-96,0 0 128,20 0-32,-20 0-32,0 0 32,0 0-32,0 0 0,0 0 0,0 0-32,0 0 192,20 0-288,-20 0 192,0 0-64,0 0-64,0 0 192,0 0-128,0 0-128,20 0 288,-20 0-192,0 0 32,0 0 0,0 0 32,0 0 32,0 0-64,19 0 0,-19 0 0,0 0 64,0 0-32,20 0-64,-20 0 96,0 0-32,0 0-64,0 0 96,0 0 64,0 0 0,0 0-64,0 0 64,20 0-31,-20 0-1,0 0 64,0 0-224,0 0 96,0 0 0,0 0 64,0 0 0,20 0-64,-20 0-64,0 0 32,0 0-96,0 0-128,0 0-129,0 0-223,0 0-513,0 0-801,0 0-1537,0 0-6214</inkml:trace>
  <inkml:trace contextRef="#ctx0" brushRef="#br0" timeOffset="54010.74">952 10318 1985,'0'0'1986,"-20"0"801,20 0-769,0 0-353,0 0-127,0 0-321,0 0-64,0 0 32,0 0-192,0 0-224,0 0-32,-19 0-129,19 0-127,0 0-97,0 0 193,0 0-1,19 0-63,-19 20-33,0-20-192,0 0 161,0 0-129,0 20 32,20-20-127,-20 0-1,0 19 64,20-19 32,-20 20-192,20-20 33,0 20 63,-20-20-160,19 0 32,-19 19 0,20-19-96,0 20-32,-20-20 224,20 0-256,1 21 64,-21-21 64,18 20 32,2-20-64,1 0-32,-21 19 0,20-19-32,-20 0 96,0 20 32,20-20-128,-20 0 64,0 0-64,0 0 129,0 0-130,0 0 66,18 0-1,-18 0 32,0 0-128,0 0 96,0 0 0,0 0-64,0 0 32,0 0 0,0 0 32,0 0 64,0 0-288,0 0 192,0 0 96,0 0 64,0 0-224,0 20 192,0-20-96,0 0 0,0 0-96,-18 0 256,18 0-224,0 0 32,-20 0 0,0 0-32,-1 19 128,21-19-96,-20 0 64,2 20-96,-3-20 32,1 20 64,0-20-32,0 21 32,1-2 64,-21-19-32,20 20 65,0-20-33,20 20 0,-19-20 32,19 19-96,-20-19 64,20 0-160,0 0 32,-20 0-32,20 0 0,0 0-320,0 0-545,0 0-961,0 0-1473,0 20-3524</inkml:trace>
  <inkml:trace contextRef="#ctx0" brushRef="#br0" timeOffset="57723.63">1865 10318 2210,'20'0'4708,"-20"0"-2850,0 0 1633,0 0-1025,0 0-672,0 0-737,0 0-32,0 0 64,0 20-128,0 0-160,0-1-97,0 1-63,-20-20-225,20 20-63,0-1-193,0 1-32,0 1-96,0-21-192,0 20-385,0-20-640,0 19-640,-20-19-385,20 20-1186,0-20-3971</inkml:trace>
  <inkml:trace contextRef="#ctx0" brushRef="#br0" timeOffset="58078.12">1567 10636 10121,'-40'19'1025,"40"-19"1858,-19 0-385,19 20-512,0-20-384,19 0 95,-19 0-127,40 0-161,1 0-352,-3 0-352,23 0-161,-2 0-95,1-20-129,-1 20 0,-18-19 33,-3 19-161,-18 0 0,1 0-256,-1 0 192,-2-21-96,-36 21-96,18 0-256,0 0-449,0 0-801,0 0-1120,0 0-1794</inkml:trace>
  <inkml:trace contextRef="#ctx0" brushRef="#br0" timeOffset="59294.92">1171 11071 2722,'0'-19'2530,"-21"19"898,21 0-1026,0 0-288,0 0-192,0 0-321,-20-20-191,20 20-257,0 0-160,20 0-225,-20 0-127,21 0-193,-21-20 1,20 20-1,-20 0-31,20 0-161,-20 20 0,18-20-128,3 0 64,-1 0-95,0 20-1,0-20 32,-20 19 32,19-19-32,-19 21 32,0-21-32,-19 20-32,19 0-32,-20-20-128,0 19 0,0 1 64,-1-20-64,3 20 96,-2-20-192,0 0 224,-1 19 32,21-19-256,-20 0 224,20 0-160,0 0 0,0 0 160,0 0 32,20 0 96,-20 0-63,21 0 159,19 0-32,-22 0 32,23 0-63,-1 0 31,-21 0 32,1 0-256,0 0 64,0 0 0,0 22-288,-20-22-417,19 0-896,1 0-1346,0 0-2370</inkml:trace>
  <inkml:trace contextRef="#ctx0" brushRef="#br0" timeOffset="60215.82">1687 11151 5188,'20'0'1474,"-20"-19"2305,0 19-1633,0 0-384,20-20-353,-20 20-352,0 0-352,0 0 0,-20-20-193,20 20 1,-20 0-161,20 0 161,-20 20-129,-1-20 289,21 0-193,-20 20 65,2-20-97,-2 19 96,-21 1-63,21-20-129,1 20-31,-21-1-33,20 3-128,0-3 0,1-19-32,19 20-160,0-20 128,-20 20-160,40-20 160,-20 0-96,19 0-32,1 0 64,0 0-128,0 0 0,0 0 32,-1-20 32,1 20-32,0-20 32,1 20-32,17-19 128,-18-3 32,1 3-224,19-1 96,-20 0 96,-1-19-96,21 19 160,-20-1-192,0-18 128,-1 19-64,-19-19 0,20 19 96,-20 1-128,20-2 32,-20 1 32,0 0-32,0 1 32,20 19-32,-20 0 64,-20 0-192,20 19 96,0 1 64,-20 0-32,20 1 32,-20 18 96,1-19-64,19 19 96,-20 0-31,0 2-33,20-21-64,0-1-64,0 1 64,0 0-96,0-1-353,0-19-608,0 22-768,0-22-642,0 19-1376,0-19-3300</inkml:trace>
  <inkml:trace contextRef="#ctx0" brushRef="#br0" timeOffset="60896.48">1964 10834 9096,'0'-20'1858,"0"20"1345,0 0-320,0 0-994,0 0-351,0-19-449,0 19-256,20 0-321,-20 0 129,21 0-225,-21 0-96,20 0-63,-2 0-33,-18 19-96,21-19 64,-21 20-96,0-20 97,0 20-33,0-20 0,0 19 0,0-19-32,-21 20-96,3 0 0,-2 1-32,-1-2 32,21-19-64,-20 20 64,20-20-64,0 0-64,0 0 160,0 0 64,20 0 225,-20 0-65,21 0 32,-1 0-160,19-20 32,-19 20-63,0 0-33,0 0 32,-1 0-160,-19 0 32,20 0-449,-20 0-960,0 0-1538,20 20-2658</inkml:trace>
  <inkml:trace contextRef="#ctx0" brushRef="#br0" timeOffset="63070.31">2539 10655 10089,'0'0'1666,"0"0"1216,0 0-511,0 0-321,21 0-289,-21 20-63,20-20-513,0 0-256,20 0-160,-21 0-225,1 0-63,0 0-193,0 0-128,-20 0-32,20-20-64,-1 20-160,-19 0-737,20-19-1025,0 19-1537,-20 0-3683</inkml:trace>
  <inkml:trace contextRef="#ctx0" brushRef="#br0" timeOffset="63635.74">3195 10397 8327,'20'-20'2114,"-20"20"1089,0 0-1089,0 0-352,0 0-385,0 0-576,0 0-224,0 20 63,0 0 193,0 19-96,-20-18-33,20 18-447,0-19 63,0 0-288,0 19-64,-20-19-160,20-20-577,0 21-544,0-2-769,0-19-1666,-20 20-4612</inkml:trace>
  <inkml:trace contextRef="#ctx0" brushRef="#br0" timeOffset="63932.61">2938 10714 12780,'0'0'1921,"18"0"610,3 0-321,-1 0-448,20 0-97,-21 0-512,21 0-256,0 0-256,19-19-97,-18 19-191,17-20-97,-17 20-96,-2-20-96,-19 1-32,20-2-64,-40 21 0,20-20-384,-20 20-545,0 0-673,0 0-800,0 20-1378,0-20-6053</inkml:trace>
  <inkml:trace contextRef="#ctx0" brushRef="#br0" timeOffset="64692.38">2877 11052 11979,'0'-20'608,"-20"20"2147,20 0-641,0 0-1153,0 20-64,0-1-225,20 2-63,-20-1-129,0 0 33,21-1-257,-21-19-128,20 20-96,-20-20 96,0 20-63,20-20 95,-20 0-128,0 0 0,0-20-128,0 20-65,0 0-95,0-20 0,0 1 160,0 19-32,0-20 64,0 0 64,0-1 32,-20 2 64,20-1-96,0 20 160,0-20 128,0 1-31,0 19 127,0-20-128,20 20 96,-2-20 257,3 1-161,19 19 1,-1-21 95,1 21-223,0-20 63,-1 20-128,1-20-64,-1 20 33,-19 0-65,0 0 0,1-19-64,-21 19-32,20 0-32,-20 0-192,0 0-481,18 0-576,-18 0-897,0 0-544,0 0-2499</inkml:trace>
  <inkml:trace contextRef="#ctx0" brushRef="#br0" timeOffset="65213.86">3116 11052 6918,'0'0'6406,"0"0"-4836,0 0 1056,-20 19-1281,20 2-256,0-1-128,0 0-224,-20-1-321,20 1-63,0 0-97,0-20-224,0 19 32,0-19-32,0 0 0,0 0-32,0 0-192,0 0 256,0-19-224,0-1 32,0 0 128,0 1-192,20-1 31,-20 0 129,0-1 32,20 21-96,-20-19 96,20 19 96,-20 0 32,19 0 65,-19 0-1,20 19-32,-20-19 32,20 21-32,-20-21-128,20 20 32,-20-20-32,0 20-96,21-20-320,-21 0-417,0 0-640,0 0-1346,0 0-1601</inkml:trace>
  <inkml:trace contextRef="#ctx0" brushRef="#br0" timeOffset="65438.47">3335 10973 12299,'0'0'1153,"0"0"1217,0 20-320,0-1-768,-20 1-321,20 0-97,0 20-95,-21-20-64,21 0-353,0-1-256,0 1-96,0 0-448,0-20-673,0 0-1762,0 0-5957</inkml:trace>
  <inkml:trace contextRef="#ctx0" brushRef="#br0" timeOffset="67271.48">3851 10575 12908,'0'0'672,"0"0"1570,0 0-608,19 0 0,1 0-257,0 0-320,0 0-352,19 0-161,-19 0-96,20 20-63,-20-20-161,-1 20-128,1-20 64,0 0-64,1 21 129,-21-21-161,20 0 96,-20 0-64,0 0 128,0 0 0,-20 0-96,20 19-63,-21-19 31,1 0-96,0 20 0,-19 0 32,19-20-64,0 19 32,0-19-32,20 20 64,-19-20-32,19 0-161,0 20-31,0-20-384,0 0-545,0 0-545,0 0-896,19 0-2115</inkml:trace>
  <inkml:trace contextRef="#ctx0" brushRef="#br0" timeOffset="67517.57">3950 10873 9609,'0'0'3907,"19"0"-1889,-19-19 801,20 19-1154,0-20-127,0 0-417,19 20-256,-19-19-353,0 19-288,1-20 97,-1 20-161,-2 0-128,-18-21-128,20 21 96,1 0-993,-21 0-1153,20 0-2210</inkml:trace>
  <inkml:trace contextRef="#ctx0" brushRef="#br0" timeOffset="69617.17">4764 10377 4420,'0'0'5893,"0"0"-4227,0 0 1569,0 0-1089,0-19-416,0 19-449,19 0-192,1 0-256,0-20-129,20 20-31,-21 0-257,1 0-31,0 0-33,0 0-192,1 0 0,-3 20-32,-18-20-64,0 19 65,0-19-33,0 0 0,0 20 0,-18-20 0,18 20-64,-21-20-64,1 19 32,0-19-32,0 20-64,1-20 96,19 0-32,0 0 32,0 0-96,0 0 0,0 0 32,0 0 0,19 0 31,1 0 66,0 0-66,-20 21 33,20-21-32,1 20 0,-3-1 64,-18 1 0,0-20 1,0 20 31,0-1-32,0-19 160,-18 20-64,-3-20 0,21 20-64,-20-20 0,-20 0 0,21 0-32,-1 0 0,0 0-64,20-20 0,-20 20-128,20 0-320,0 0-577,0 0-929,0 0-737,0 20-1921,0-20-10409</inkml:trace>
  <inkml:trace contextRef="#ctx0" brushRef="#br0" timeOffset="70000.97">4625 10734 8007,'0'0'5701,"0"0"-3619,0 0 929,20 0-1089,0 0 32,19 0-449,1-20-544,-1 20 0,21 0-256,-1 0-193,2 0-127,-23 0-33,23-19-96,-22 19-31,-19 0-65,0 0-64,0 0-32,0 0-128,-20 0-96,19 0-513,-19 0-640,0 0-897,0 0-1410,-19 0-4580</inkml:trace>
  <inkml:trace contextRef="#ctx0" brushRef="#br0" timeOffset="70957.03">4566 11032 9513,'0'0'1569,"0"-20"1858,0 20-1217,0 0-704,0 20-193,0-20-352,0 20-128,0-1-225,0 2-31,18-1-193,-18 0-96,0-1-95,21 1-1,-21-20 32,0 20 64,20-20-96,-20 19-159,0-19 31,0 0 0,0 0-32,0 0-64,0 0 64,0 0-64,0-19 64,0 19-96,0-20 96,0 20-160,0-20 192,0 1-64,0-1 0,20 0 0,-20-1 0,0-18 0,0 19-32,20 1 64,-20-1-32,0 20 0,19-20 0,-19 20 32,0-19 0,0 19 32,20 0-64,-20-21 96,20 21 0,-20 0 96,20 0 0,0 0 32,-20 0-31,39 0 127,-19 0 192,20-20-31,-21 20-97,21 0 1,1-20-1,-23 20-96,2 0-64,1 0-95,-1-19-1,-20 19 0,20 0-64,-20 0-64,0 0-32,0 0-192,0 0-641,0 0-384,0 19-929,0-19-1250,-20 20-3394</inkml:trace>
  <inkml:trace contextRef="#ctx0" brushRef="#br0" timeOffset="71624.02">4843 11071 11755,'0'-19'1153,"0"19"1826,0 0-1186,-20 0-768,20 19-288,0 2-96,0-1-161,0 0 32,-20-1 161,20 1-96,-20 0-97,20-1-192,0-19-95,-19 22 31,19-22 0,0 0-160,0 0 64,0 0-32,0 0-64,-20 0-96,20-22-160,0 22 128,0-19-96,20-1 32,-20 20-65,0-20 129,19 1 0,-19-1 128,20 20-64,-20-20 32,20 20 0,-20 0 96,0 0 96,20 0 1,0 20 127,-20-20-128,19 20 0,-19-1 0,20-19-95,-20 20 31,0-20-32,20 0 0,-20 0-64,0 20-160,0-20-193,20 0-575,-20 0-482,0 0-415,0 0-674,0 0-479,0 0-1315,0 0-4098</inkml:trace>
  <inkml:trace contextRef="#ctx0" brushRef="#br0" timeOffset="71856.42">5022 11012 10762,'0'0'2242,"0"0"961,0 0-1057,0 20-641,0 0-384,-21-1-160,21 2-256,0-1-64,0 0-97,-20-1-416,20-19-96,0 20 0,0 0-544,0-20-834,0 0-864,0 19-1954,0-19-9641</inkml:trace>
  <inkml:trace contextRef="#ctx0" brushRef="#br0" timeOffset="86681.64">11513 9086 10281,'20'0'673,"-20"0"1825,0 0 129,0 0-1218,-20 0-416,0 0-64,1 21-289,-1-1-31,0-20 96,0 20-1,-19-1 33,19 1-160,0-20-65,-1 20-95,21-20-97,0 0-192,0 0-64,0 19 64,21-19 0,-1 21-64,0-21 32,19 20-64,-19 0 0,0-1-64,0 1-64,-1 0-288,1-20-289,0 19-512,-20-19-416,20 0-449,-20 0-1153,0 0-1922</inkml:trace>
  <inkml:trace contextRef="#ctx0" brushRef="#br0" timeOffset="86877.92">11355 9384 10089,'-20'0'2018,"20"0"1665,0 0-1344,0 0-385,20 0-321,0 21-448,-2-21-384,3 0-289,19 20-127,-20-20-193,-1 0-256,1 19-769,0-19-1665,0 0-4165</inkml:trace>
  <inkml:trace contextRef="#ctx0" brushRef="#br0" timeOffset="87950.19">12367 8849 2081,'0'19'8232,"0"-19"-6886,0 0 1760,0 0-1440,0 0-577,0 0 160,20 0-416,-20-19-160,19 19-225,1 0-96,0-20-31,0 20-33,0-20 0,-1 20-96,1-19 1,0 19-1,-20-21-96,21 1 0,-21 20-32,0-20 96,0 20-224,0-19 64,0 19 0,-21-20-32,21 20 64,-20 0-128,0 0 96,20 0-64,-39 0 128,19 20-96,0-1 0,0 1 0,1 0 128,-21 1 64,20-2 129,0 21 159,20-21-64,0 1-127,0 0 95,20-20 128,20 19-95,-1-19-193,1 0-96,0 0 0,-1 0-96,2 0-256,-3 0-193,3 0-576,-21 0-384,0-19-417,-20 19-992,0 0-1635,0 0-8935</inkml:trace>
  <inkml:trace contextRef="#ctx0" brushRef="#br0" timeOffset="88239.25">12207 9066 15214,'-18'20'1281,"18"-20"929,18 21 160,3-21-640,19 0-192,-1 0-546,21 0-479,19 0-193,-20-21-63,22 21-65,-22-20-128,-1 20-64,3-19 64,-22 19-545,1 0-383,-20 0-354,-20 0-1408,0 19-994,0-19-3746</inkml:trace>
  <inkml:trace contextRef="#ctx0" brushRef="#br0" timeOffset="88855.46">12367 9503 13388,'0'-19'929,"0"19"1473,-20 0 257,20 0-1346,0 19-256,0 1-256,-20 0-257,20 20-63,-20-20 223,20 19-191,-19 1-225,19-19-160,0 18-32,0-19-64,0 0 65,-20-20-1,20 0 96,0 0-96,0-20-160,20 0 96,-20 1-64,0-1-32,0-1 0,19 1 0,1-19 0,-20 19-64,20-19-1,0 18 33,0 21 64,-1-20 64,-19 20 64,20 20 33,0-20 63,0 21 96,-20-2-128,20 1-32,-1 0 32,1-1-128,0 1 0,1 0-64,-21-20-192,20 0-545,-20 0-608,18 0-673,-18 0-736,20 0-1891,-20-20-7302</inkml:trace>
  <inkml:trace contextRef="#ctx0" brushRef="#br0" timeOffset="89043.93">12724 9425 11082,'0'0'2434,"0"0"673,-21 19-608,21 1-1058,-18 0-160,18 19-352,-20 2-160,0-2-129,20-19-223,0 19-321,-21-19-192,21 1-673,0-1-736,0-1-1218,0-19-3683</inkml:trace>
  <inkml:trace contextRef="#ctx0" brushRef="#br0" timeOffset="89992.18">12090 8511 2818,'0'0'1666,"0"-19"1249,0 19-385,0 0-576,0-21-225,0 21-255,0 0-257,0 0-160,0 21 288,-21-2-96,21 1 65,0 19 127,0 22-160,0-2-160,0 41-352,0 18-417,-20 21-159,20 20-193,-20-20 96,0 19 96,0-38-96,1-20 64,19-22 96,0 2 129,-20-40-129,20-1-64,0 0-96,0-18-64,0-1-64,20-20-352,-20-20-289,19 20-192,-19-21-448,0-18-737,0 19-833,0-19-2914</inkml:trace>
  <inkml:trace contextRef="#ctx0" brushRef="#br0" timeOffset="90708.98">13300 9086 13196,'0'0'1954,"0"0"480,0 0 673,19 0-1153,1 0-128,0 0-481,21 0-416,-3 0-128,-17 21-193,19-21 65,-1 0-161,-19 0-320,0 0-95,0 0-1,-20 0-192,0 0-417,0 0-768,0 0-1121,0 0-2851</inkml:trace>
  <inkml:trace contextRef="#ctx0" brushRef="#br0" timeOffset="91548.82">14232 8849 6277,'20'0'5926,"-20"0"-3940,0 0 1409,20-20-1665,-20 20-449,21 0-256,-1 0-384,-2 0-193,3 0-64,-1-20-95,0 20-97,0-19-160,-1 19 64,-19-21 128,20 21-256,-20-20 64,0 0 32,-20 20-64,20-19 96,-19-1-96,-1 20 32,0 0-32,0 0 64,-1 0-64,3 0 0,-2 0 0,-21 20 64,21-1-32,2 1-32,-23 21 193,21-2 319,20 0-31,0-19-97,0 19-96,20-18 1,0-1-129,19 0-32,1-1-128,19-19 0,-18 0-160,-1 0-257,-1 0-448,1 0-608,-20 0-481,-1 0-768,-19 0-1859,0 0-7879</inkml:trace>
  <inkml:trace contextRef="#ctx0" brushRef="#br0" timeOffset="91845.7">14034 9086 14381,'-39'21'1826,"39"-1"1089,0-20-481,39 20-288,1-20-513,19 0-479,22 0-354,-2 0-255,0 0-33,20-20-223,-20 20-97,0-20 0,2 20-160,-43-21-32,3 21-160,-21 0-385,0 0-608,-20 0-512,0 21-1282,-20-21-2530</inkml:trace>
  <inkml:trace contextRef="#ctx0" brushRef="#br0" timeOffset="93281.25">14094 9543 896,'0'0'865,"0"0"-128,0-20 96,0 20 96,0 0 31,0 0 97,0 0 65,0 0 127,0 0 128,0 0-128,0 0 32,0-20-128,0 20 65,0 0-65,0 0-32,20 0-160,-20 0-64,0-19-65,0 19-159,0 0-96,0 19 63,0-19 97,0 0-161,0 20 33,0 0-65,0 1 1,0-2-65,-20 1-31,20 19-33,0-19-192,0 21 65,0-2-129,0-19-32,0 19-64,0-19-32,0 0 64,0 1-32,0 18 0,-20-19-64,20-1 32,0 1-32,0-20 0,0 20 96,0-20-96,0 0 0,0 0 0,0 0 64,0 0-128,0 0 161,0-20-97,0 0 0,0 1 0,0-1-33,0 0 66,0 1-130,0-2 129,0 1-64,0-19 0,-20 19 0,20 0 32,0 1 0,0-22-32,0 21 64,0-19-32,0 19-96,0-19 96,0 18 32,20 1-64,-20-19 32,20 19-32,0 0 32,-1 1 0,1-1 0,0 20 0,0-21-64,1 1 96,-3 20-64,-18 0 96,20 0-64,0 0-128,-20 20 160,0 1-32,0-1 32,0-1-32,0 21 64,0-1-64,-20 2 0,0-22 32,2 21 0,-3-21-96,1 21 64,0-40 64,-19 21-64,-1-21 32,0 0-32,1 0-64,19-21 128,-21 1-64,23 0 0,-2 1 0,0-1 0,20 0 32,0 1-96,0-2 96,20-19-128,-20 21-288,20 19-545,-2-20-576,3 20-898,-1 0-1280,0 0-3108</inkml:trace>
  <inkml:trace contextRef="#ctx0" brushRef="#br0" timeOffset="93671.87">14550 9384 6950,'0'0'8104,"-20"0"-6727,20 0 1346,-19 0-1058,-1 41-63,0-22-33,0 21-416,0-1-256,1 21 64,-1-1-160,0 2-193,20 18-287,-20-40-161,20 21-128,0-20-96,20-21-64,-20 21-481,20-40-320,-20 19-896,0-19-930,20 0-256,-20-19-1729,0-1-9610</inkml:trace>
  <inkml:trace contextRef="#ctx0" brushRef="#br0" timeOffset="94077.14">14590 9603 7078,'20'-20'7559,"-20"20"-5188,0 20 671,-20 0-1088,0-1-576,0 21-161,0-19-448,20 18-1,-19 1-159,-1-1-257,20-19-224,0 1-64,-20-21-64,20 19 96,0-19-96,20-19-96,-20-2 0,0 21-96,20-40 0,-20 21 96,19-1-160,1-19 31,-20 19 33,20-1 0,0 1 64,0 0 0,-20 20 192,19 0-64,-19 0 64,20 20 96,-20 0 32,20 21 64,-20-22 65,20 21 31,-20-21-128,21 1-160,-1-20-64,-20 20-96,0-20-384,18 0-577,-18 0-1057,21 0-1025,-21-20-1954</inkml:trace>
  <inkml:trace contextRef="#ctx0" brushRef="#br0" timeOffset="94301.75">14848 9503 12043,'0'0'1858,"0"20"1249,0 0-801,-19 1-545,19 18-191,-20 0-289,20 1-480,0 1-321,0-2-127,-20-19-225,20 19-64,0-19-288,0 1-513,0-2-736,0-19-673,0 0-1410,0-19-1120</inkml:trace>
  <inkml:trace contextRef="#ctx0" brushRef="#br0" timeOffset="94554.68">15027 9384 15022,'19'0'1601,"1"21"834,-20-1-1,0 19-576,0 20-161,-20-18-448,20 37-320,-19-17-160,-1 18-289,-20 1-95,20-21-385,1-20 64,-1 21 0,0-40-288,20 0-417,-20-20-544,20-20-609,0 20-1185,0-20-2081</inkml:trace>
  <inkml:trace contextRef="#ctx0" brushRef="#br0" timeOffset="95207.03">15384 8492 10121,'20'0'1986,"-20"19"352,0 1 1218,0 0-1186,0 39 128,20 1-640,-20-1-577,0 41-384,0 19-320,0-1-129,-20 22-320,0-1 32,0-20-320,0 20 512,1-39-223,-1-2-65,0 2 160,20-41 160,0 1 1,0-1-97,0-19 0,0 1-96,20-22-160,-20-19 32,0 0-320,0 0-288,20-19-289,-20 19-512,0-22-609,0 3-993,0-1-2915</inkml:trace>
  <inkml:trace contextRef="#ctx0" brushRef="#br0" timeOffset="97197.26">15722 9166 10666,'0'0'2082,"20"0"-65,-20 0 1475,39 0-1282,-19 0-448,20 0-289,-1-19-544,1 19-225,-1 0-351,2 0-161,-1 0-96,-22 0-32,-18 0-288,21 19-353,-21-19-640,0 0-673,0 0-576,0 0-1345,0 0-3172</inkml:trace>
  <inkml:trace contextRef="#ctx0" brushRef="#br0" timeOffset="97421.87">15979 9007 12908,'-20'0'1729,"20"20"257,-18-20 609,18 20-1154,0-1-224,-21 22-288,21-1-352,0-21-65,0 21-192,-20-21-256,20 2 33,0-1-482,0 0-512,0-20-736,20 0-1314,-20 0-2178</inkml:trace>
  <inkml:trace contextRef="#ctx0" brushRef="#br0" timeOffset="97951.17">16396 8451 9032,'0'0'1281,"0"0"1922,0 0-672,0 20-642,0 1-31,-20 18-32,20 20-192,0 2-193,0 17-288,-20 2-512,20 38-33,-19 2-256,-1-1-191,0 20-193,0-19-64,20-22 480,-20-18-256,1-1-128,19-19 192,-20-20-32,20 19-64,0-38-64,0-2-64,0 1-544,0-20-481,20-20-1281,-20 1-1474,19-2-7334</inkml:trace>
  <inkml:trace contextRef="#ctx0" brushRef="#br0" timeOffset="98797.85">16834 8749 10409,'0'0'1698,"20"0"512,-20 0 128,0 0-1057,18 0-288,3 0-416,-1 0-193,0 0-159,19 0-129,-19-20 128,0 20 0,20-19-32,-21-1-160,-19 20 64,20-20-32,-20 20 0,0-19 1,-20-1-1,1 20 32,19-21-64,-20 21 0,-20 0 64,20 0 160,1 0 32,-1 0-160,0 0 161,0 21 159,-1-1-31,3-20 127,-2 19 1,20 21 31,-21-21-191,21 1-65,21 0-128,-1 1-64,-2 18-96,23-39 0,-21 20-96,19-20-384,1 19-481,0-19-801,-1 0-480,-19 0-1441,-20 0-3268</inkml:trace>
  <inkml:trace contextRef="#ctx0" brushRef="#br0" timeOffset="99196.28">16595 9047 14285,'0'0'1441,"0"0"2083,40 0-1250,-20 0-577,19 0 33,40 0-513,-18 0-160,18 0-320,20 0-160,-20 0-193,-19 0-96,-1 0-192,2 0 0,-22 0 0,1 0-64,-20 0-160,-1 0-416,-19 0-385,0 19-576,0-19-1250,-19 20-1601</inkml:trace>
  <inkml:trace contextRef="#ctx0" brushRef="#br0" timeOffset="100419.92">16714 9523 2402,'0'-20'2306,"0"1"833,0 19-32,0 0-1121,0-20-289,0 20-191,0 0-257,0 0-128,0 0-128,0 0-32,0 20-417,20-1 97,-20-19-193,-20 40 65,20-19-33,0-2-95,0 21 63,0-21-192,0 21 1,0-19-1,0 18-64,0-19 0,0 0-96,-20-1 64,20 1-95,0-20-1,0 20 32,0-20-160,0 21 160,0-21-32,0 0-160,0-21 192,0 21-96,0-20 64,0 0-96,0 1 32,0-1-64,0 0 96,0-19-32,0-2 0,0 21-64,0 1 32,0-21 64,20 21-64,-20-22 32,0 21 0,20 1-32,-20-21 0,21 21 0,-21-1 0,18-1-32,-18 21 96,20-20-64,0 1 32,1 19 0,-21 0 0,20-20 0,-2 20-65,-18 0 65,21 0 65,-21 20-65,20-20 0,-20 19 0,20 1 96,-20 1-96,0-1 0,0-1 0,0 1 32,0 0 128,-20-1-192,20 21 32,-20-19 0,-1-2 64,3 1-160,18-20 256,-20 20-224,-1-1 128,1-19-64,0 0 32,2 0-32,-3 0 64,-19 0-96,20 0 32,-19-19 32,19 19-32,0-20 0,0 0-64,1 20 192,19-19-192,0-2 96,0 1-32,0 0-128,0-19-192,0 19-193,0 1-224,0-1 129,0-1 159,0 1 129,-20 20-96,20-19-33,0 19-448,0 0-832,0 19-1026,20-19-2978</inkml:trace>
  <inkml:trace contextRef="#ctx0" brushRef="#br0" timeOffset="100854.49">17230 9325 13805,'-20'-20'1313,"20"20"513,-20 0 384,20 0-705,-20 20-352,20 0 0,-19-1-64,-1 22-192,0-2 64,0 20 0,-19 2-160,19 17-129,0-17-319,0-2-225,20 0-128,0-18 0,20-2-288,0-19-257,0-20-640,-1 19-641,1-38-928,-20 19-1378,20-20-4837</inkml:trace>
  <inkml:trace contextRef="#ctx0" brushRef="#br0" timeOffset="101260.74">17271 9523 14733,'0'0'1506,"0"20"1537,-20 1-833,20 18-577,-21 0-383,1-19-161,0 21-289,20-2-447,-20-19-97,20 0-192,0-1-32,0-19 0,-19 0-160,19 0-32,19-19-128,-19-1 95,0 0 1,20 1 32,-20-1-32,0-21 32,20 21 96,-20 1 32,20-1-129,-20 0 97,21 20 32,-21 0 0,20 0 32,-20 0 32,18 20 0,-18 0 161,21-1-65,-21 1 96,0 0-128,0 1-128,20-1 64,-20-1-320,0-19-449,20 0-1377,-20 0-1473,0-19-5094</inkml:trace>
  <inkml:trace contextRef="#ctx0" brushRef="#br0" timeOffset="101478.51">17469 9464 6438,'0'0'7174,"0"20"-5956,-20-1 1376,20 1-480,-20 21-705,20-2-224,-20-19-352,20 19-416,0-19-321,-20 21-128,20-22-321,0-19-800,0 0-672,0 0-1218,0 0-2370</inkml:trace>
  <inkml:trace contextRef="#ctx0" brushRef="#br0" timeOffset="101739.25">17587 9325 16239,'20'20'1057,"-20"-1"1217,0 1 96,0 21-544,0-2-224,0 0-417,0 22-353,0-2-127,-20 21-224,1-21-257,-21 0-96,20-18 0,0-2-224,1 0-128,-1-39-449,20 20-640,-20-20-929,20-20-1602,0 1-6822</inkml:trace>
  <inkml:trace contextRef="#ctx0" brushRef="#br0" timeOffset="102513.67">17984 9107 1345,'20'0'13741,"0"0"-11723,0-21 1441,21 21-1281,-23 0-608,23 0-193,-1 0-512,-21 21-193,21-21-223,0 0-33,-21 0-160,1 0-160,-20 0 1,20 0-33,-20 0-128,0 0-353,0 0-672,0 0-961,0 0-1697,0 0-12813</inkml:trace>
  <inkml:trace contextRef="#ctx0" brushRef="#br0" timeOffset="104591.79">18878 8631 10217,'0'-41'1954,"19"41"-256,-19 0 1216,0 0-1088,20 0-449,-20 20-191,20 1-386,-20 18-63,0 1 0,0-1-1,0 2-255,0-2-257,0 0-192,0 1 32,0-21-128,0 2-64,0-1-385,0 0-383,0-20-578,0 0-351,0 0-418,21-20-511,-1 20-962,0-20-1697</inkml:trace>
  <inkml:trace contextRef="#ctx0" brushRef="#br0" timeOffset="104852.53">19176 8651 6982,'39'-41'3844,"-39"41"-769,0 0-289,0 0-576,0 0-1057,-19 21-416,-1-1-64,-20 19-1,1-19 1,-1 19 32,-1 2 128,23-22-289,-22 1 129,40 0-321,0-1-192,0 1 0,20-20-32,18 0-63,3 20 31,-1-20-257,-1 0-223,1 0-513,-1 0-480,-19 0-577,0 19-768,-20-19-1539,0 0-7077</inkml:trace>
  <inkml:trace contextRef="#ctx0" brushRef="#br0" timeOffset="105171.87">18759 9127 15150,'20'0'2851,"-1"0"-962,21 0 898,0 0-1089,-1 0-353,22 0-512,-2 0-321,1 0-256,-1 0 1,0 0-161,-19-20-64,1 20-128,-3 0-481,-18 0-576,1 0-1249,-21 0-1250,0 20-3683</inkml:trace>
  <inkml:trace contextRef="#ctx0" brushRef="#br0" timeOffset="106004.88">19037 9603 8456,'0'-20'1153,"0"1"1633,0 19-287,-21 0-962,3 19-256,-2-19-32,0 20-160,-1 0 65,-19-1-97,21 21 0,-1-19-193,0 18-191,0-19-160,20 19-161,-20-19-320,20 0 32,0-20 64,0 21-128,20-21 0,-20 0 0,20 0-224,-20 0 64,20-21-97,0 21 33,-1-20-64,1 0-64,0 1 159,21-1-63,-21-19 64,-2 19-32,23-21-64,-21 2-1,19-1 257,-19 0-256,0 20 192,0-19-64,0-1 96,-20 21-96,19-1 95,1-1 65,-20 1 0,0 1-32,0 19 64,0 0 0,0 0 65,-20 0-33,20 19 224,-19-19 192,-1 41 33,0-21 63,0 39 33,0-20 64,-19 2-193,19 18-32,0 0-127,-1 1-225,3-20-32,18-1-32,0-19-192,18 1-257,3-2-447,-1-19-770,0 0-640,0 0-2563</inkml:trace>
  <inkml:trace contextRef="#ctx0" brushRef="#br0" timeOffset="106859.37">19672 8531 5188,'0'0'1666,"0"-20"1217,0 20-481,0 0-512,0 0-449,0 0 33,0 20-129,0-20-160,0 20 224,0-1-416,0 1 128,0 21-128,0-2-96,0 20-224,0-19-97,-20 20-95,20-1-161,0 1-64,0 19 0,0-20-95,0 2 31,-20 17 32,20-17-128,0-2-32,-20 21 192,20-21-192,0 0-31,0 1 95,-19-1 32,19-18 32,0 18-96,0-20 96,0 1 32,19 0 97,-19-20-97,0 19-32,0-19-160,0 0 128,0-1-160,0-19 32,0 21-64,0-21-128,0 0-96,0 0-257,0 0-479,0-21-866,0 21-1858,0-19-9640</inkml:trace>
  <inkml:trace contextRef="#ctx0" brushRef="#br1" timeOffset="112982.42">16218 8312 3363,'0'0'1313,"0"0"1217,0 0-256,0 0-736,0 0-193,0 0-224,0 0-192,0 0 64,20-20-160,-20 20-128,0 0-97,0 0 1,0 0-33,0 0-63,19 0-33,-19 0-31,20 0-33,-20-19 32,20 19-31,0 0-65,0-20-32,-1 20-31,1 0-97,0 0 64,-20-20-96,21 20 0,-1 0 33,0 0-65,-2 0 64,3 0-96,-1 0 0,0 0 64,0 0-64,-1-19 65,21 19-1,-20 0-32,0 0-64,19 0 64,-19 0 0,21 0-32,-23-20 0,2 20 64,0 0-63,21 0-97,-23 0 96,23 0-64,-21 0 32,19 0 32,-19 0-96,20 0 64,-20 0 0,19 0-32,1 0 0,-20 0 32,-1 0-32,21 0-32,-20 0 0,21 0 0,-23 0 64,23 0-32,-21 0-32,19 0 32,-19 0 32,20 0-96,-20 0 64,19 0 64,-19-20-64,0 20 32,19 0 0,-19 0-31,0 0-33,21 0 32,-23 0 32,2 0-64,21 0 32,-21 0-64,-1 0 64,1 20 96,20-20-192,-20 0 96,-1 0 96,1 0-96,0 0 32,0 0 32,0 0-160,-1 0 64,1 0 0,0 0 96,21 0-96,-21 0 0,-2 0-32,2 0 64,1 0-32,-1 0 96,0 0-96,-1 0 0,1 0 0,0 0 96,0 0-96,19 0 64,-19 0 64,0 0-128,0 0 97,0 0-65,-1 0-32,1 0 32,0 0 0,0 0-32,19 0 32,-19 0-32,1 0 0,-1 0 32,0 0 0,-2 0-32,3 0 64,-1 0-32,0 0-32,0 0 0,-1 20 32,1-20 0,0 0-96,0 0 160,0 0-96,-1 0 0,21 19 32,-20-19-64,0 0 96,-1 0-128,21 0 160,-19 0-96,-1 0 0,18 0 0,-17 0 0,-1 0-32,0 20 128,19-20-128,-19 0 64,0 0-32,0 0 32,0 0-32,-1 0 64,1 0-96,0 0 64,0 20-32,1-20 32,-3 0-32,22 0 0,-19 0 96,17 0-32,-17 0 64,19 19-31,-20-19 95,19 0-96,1 20-96,-20-20 160,19 0-96,-19 21 0,0-21 0,0 0 0,-1 0-32,-19 0 0,0 0-96,0 0-128,0 0-641,0 20-768,0-20-2211,-19 0-10634</inkml:trace>
  <inkml:trace contextRef="#ctx0" brushRef="#br1" timeOffset="114185.54">18917 7598 2914,'20'-19'3588,"1"-3"223,-21 22-1216,0 0-705,0 0-161,0 0-287,0 0-129,0 0-352,0 0-64,-21 22-193,21-22-127,-40 19 63,21 1-287,-1 0 63,-20-1-192,20-19 33,-19 20-33,19 0 32,0 1-64,0-21-128,20 0 64,-19 19-64,19-19 65,19 0 159,1 20 128,0-20-96,20 0 97,19 20-129,-19-20-32,19 0-127,2 19 63,-22-19-32,-19 0-32,20 0-128,-40 0 96,19 0-288,-19 0-449,0 0-864,0 0-1506,0 20-3395</inkml:trace>
  <inkml:trace contextRef="#ctx0" brushRef="#br1" timeOffset="115287.1">19395 7281 4195,'18'-20'2723,"-18"20"320,0 0 160,0 0-897,0 0-512,0 0-353,21 20-416,-21-1 0,0 1-64,0 0-64,20-1-224,-20 21 31,0-19-351,0-2-1,0 1-320,0 0 128,0-1-192,0 1 32,0-20-416,0 0-673,0 0-577,0 20-704,0-20-1025,20-20-3172</inkml:trace>
  <inkml:trace contextRef="#ctx0" brushRef="#br1" timeOffset="115626.95">19830 7201 8872,'41'-20'1762,"-41"0"512,0 20 640,0 20-1152,-20-20-481,-1 20-160,3-1-256,-2 22 96,-21-2-160,1 20 64,1-19-193,-21 20-287,21-1-65,-21 2-64,21-22-64,-1 0-95,1 22-33,19-42-32,-1 21-128,1-21-225,20 1-608,0-20-832,0 0-417,20 0-1570,-20 0-4388</inkml:trace>
  <inkml:trace contextRef="#ctx0" brushRef="#br1" timeOffset="116278.32">19672 7638 9128,'0'0'1794,"0"-20"992,0 20-191,0 0-897,0 0-385,0 0-224,0 20-256,0-1-193,-20 1 1,20 21-1,-20-22-223,20 1-129,0 19-128,0-19-96,0-20 0,0 0-32,0 0 64,0 0-31,20 0-1,-20-20-128,20 20-33,-20-19-63,20-21-32,-20 21-32,19-2-96,1-19 31,0 21 1,-20-21 128,20 21 96,1-3 32,-21-17 32,20 39 96,-2-20 96,3 1-96,-1-1 160,0 20-31,0 0 191,-1-20-192,1 20 97,20 0-65,-1 0-128,-19 0 64,20 0-160,-1 0 0,-19 0-64,21 0-160,-21 0-577,-2 0-736,-18 0-289,0 0-1569,0 20-1858</inkml:trace>
  <inkml:trace contextRef="#ctx0" brushRef="#br1" timeOffset="116865.23">19930 7638 10153,'20'-20'1474,"-20"20"1632,0 0-895,0 0-802,-20 20-96,20-1-544,-19-19 32,19 40-161,-20-19-63,0-2-97,20 1-159,-20 0-193,-1-20-32,21 19-32,-18-19 0,18 20 32,0-20-32,0-20-32,0 20-32,0-19 0,0 19 96,18-20-192,-18 0 96,21 1-32,-1-2 0,0 1-96,0 20 96,-1 0 32,1 0-96,-20 0 32,20 0 160,-20 20 0,0-20 0,20 21-64,-20-2 32,20 1-32,-20-20-32,19 20-32,-19-20-288,0 0-481,20 19-352,-20-19-737,0 0-1345,20 0-2178</inkml:trace>
  <inkml:trace contextRef="#ctx0" brushRef="#br1" timeOffset="117083">20189 7598 7783,'20'-19'4997,"-20"19"-2883,-20 19 640,20-19-992,-21 40-289,1-21-127,0 1-289,1 21-225,19-22-127,-20 1-417,20 0-192,-20-1-64,20 1-288,0-20-993,0 0-1762,0 0-3587</inkml:trace>
  <inkml:trace contextRef="#ctx0" brushRef="#br1" timeOffset="125869.14">11553 10238 1345,'0'0'1665,"0"0"545,0 0-224,0 0-256,0 0-385,0 0-320,0 0-64,0 0 288,20 0 129,-20 0-97,0 0-128,0 0-160,0 0-160,19 0-193,-19 0-63,0 0-65,20 0-127,-20 0-1,20 0-96,-20 0 1,20 0-65,-20 0 32,21 0-64,-21 0 96,18 0-95,2 0-1,-20 0-32,20 0 0,1 0 32,-21 0-64,20 0 1,-2 0-1,2 20-64,-20-20 96,21 0-64,-1 0-96,-20 0 160,20 20-128,-1-20 64,1 0-96,0 0 128,0 0-128,0 0 161,-1 0-161,1 0 64,0 19 0,0-19 0,0 0-64,1 0 64,17 0-32,-18 0-32,-20 0 64,21 0-64,-1 21-64,-2-21 160,3 0-96,-1 0 0,0 0 96,0 0-128,-1 0 64,21 0 32,-20 20-128,0-20 128,-1 0-32,1 0-128,0 0 224,-20 0-160,20 0 32,0 20 0,-1-20 0,1 0 64,21 0-96,-21 0 96,-2 0-64,2 0 0,1 0 0,19 19 0,-22-19 64,3 0-96,-1 0 32,0 0 64,19 0-96,-19 0 64,0 20 32,0-20-128,0 0 128,-1 0-32,21 0-32,-20 0 0,1 0 32,17 20-128,-18-20 192,1 0-64,19 0 0,-21 0-32,1 0 97,20 0-97,-20 19 0,-1-19 96,21 0-64,-20 0 0,0 0 0,19 0-64,-19 0 128,0 0-64,1 0-32,-3 0 0,2 0 32,21 0 0,-21 0-64,-2 0 32,3 0 32,-1 0 0,0 0 0,19 0-32,-19 0 32,0 0-32,0 0 64,19 0-96,-19 0 64,0 0-32,0 0 64,0 0-64,19 0 96,-19 0-96,1 0 32,19-19 0,-22 19 96,23 0-192,-21 0 96,19 0-32,-19 0 0,20 0 32,-20 0-32,-1 0-64,1 0 224,20 0-192,-19-20 32,-3 20-32,2 0 96,0 0-64,1 0-32,-1 0 96,-2 0-64,3 0-32,-1 0 64,0 0-32,19 0 0,-19-20-32,20 20 96,-1 0-64,-19 0 33,20 0-33,-20 0-33,19 0 66,-19 0-33,0 0 0,1 0 0,-1-19 32,-2 19-32,3 0 0,-1 0 64,0 0-128,0-20 64,-20 20 32,19 0 32,1 0-96,0 0 0,0 0 64,0 0-128,-1 0 192,1 0-96,0-20-32,0 20 64,-20 0-96,20 0 160,-1 0-128,1 0 0,0 0 64,1 0-32,-1 0 32,-20-21-64,18 21 64,2 0-64,1 0 96,-1 0-64,0 0 0,-2-19 0,3 19 0,-1 0 32,0 0 0,-20-20 32,20 20 0,-1 0-32,1 0 64,0-20 0,-20 20-128,20 0 32,0 0 32,-20-19 32,19 19-96,-19 0 0,20 0-64,-20 0-288,0 0-609,0 0-1314,0 0-4035</inkml:trace>
  <inkml:trace contextRef="#ctx0" brushRef="#br1" timeOffset="134413.07">11533 10854 416,'20'0'576,"-20"0"-351,0 0-193,0 0-160,20 0-513</inkml:trace>
  <inkml:trace contextRef="#ctx0" brushRef="#br1" timeOffset="134717.76">11533 10854 672,'40'39'513,"-40"-39"-129,0 0-192,0 0 128,0 0 97,0 0-1,0 0 1,0 0-193,0 0-224,0 0-417,0 0-704,0 0 32</inkml:trace>
  <inkml:trace contextRef="#ctx0" brushRef="#br1" timeOffset="137980.46">18699 7896 128,'0'0'2018,"0"0"-289,0 0-319,0-20-482,-19 20-383,19 0-161,0 0-160,0 0 129,0 0-129,0 0 256,0 0 289,0 0 64,0 0 96,0 0-192,0 0-289,0 0-192,0 0-160,0 0 0,0 0 1,0 0 63,0 0 128,-20 0 192,20 0 33,0 0 95,0 0 1,0 0 0,0 0 31,0 0-159,0 0-33,0 0-128,0 0-31,0 0 159,0 0 65,20 0 63,-20 0-31,0 0-97,19 0 65,-19 0-97,0 0 0,20 0-31,-20 0-33,20 0 32,-20 0-31,20 0-33,-20 0-64,20 0 33,-20 0-161,0 0 128,19 0 32,-19 0-256,20 0 128,0 0 97,-20 0-129,20 0 32,-20 0 32,20 0-128,-20 0 64,19 0-32,-19 0-64,0 0 32,0 0-64,20 0 0,-20 0 64,0 0-31,0 0-33,20 0 0,-20 0 32,0 0 0,21 0 0,-21 20 0,20-20-64,-20 0 32,20 0-32,-20 0 0,0 0 160,18 0-160,-18 0 128,21 0-160,-21 0 32,20 0 96,-20 0-64,20 0 32,-20 0-96,20 0 192,-20 0-128,19 0 0,-19 0 32,0 0-64,20 0 128,-20 0-160,0 0 64,0 20 64,0-20-64,0 0-96,0 0-481,0 0-1024,0 0-1378,0 0-3139</inkml:trace>
  <inkml:trace contextRef="#ctx0" brushRef="#br1" timeOffset="139197.26">18897 7598 512,'20'0'1569,"-20"0"738,0 0-738,0 0-224,0 0-191,0 0-482,0 0-159,0 0 287,0 0-223,0-19-97,0 19-31,0 0-97,0 0 0,0 0 33,0 0-97,0 0 0,20 0 65,-20 0-97,0 0 0,0 0 65,0 0-97,21 0 160,-21 0 32,0 0 97,0 0-97,0 0-31,20 0-97,-20 0-96,0 0 32,0 0-128,20 0 1,-20 0-1,0 0 0,0-22 0,0 22 96,18 0-32,-18 0 0,0 0 97,0 0-97,21 0 0,-21 0-128,0 0 64,0 0-64,0-19 96,20 19-224,-20 0 192,0 0 32,0 0-160,0 0 64,0 0 0,0 0 32,0 0-32,0 0 64,20 0-63,-20 0-66,0 0 1,0 0 129,0-20-33,0 20-64,20 0 64,-20 0-96,0 0 128,0 0-64,0 0 0,0 0-64,0 0 64,0 0-64,0 0 64,0 0 32,0 0-192,0 0 256,0 0-128,0 0 32,0 0-481,0 0-1152,0 0-3588</inkml:trace>
  <inkml:trace contextRef="#ctx0" brushRef="#br1" timeOffset="140784.17">11652 10814 9032,'21'-19'1057,"-21"19"1698,0 0-97,0 0-1281,-21 0-223,21 0-129,-20 19-289,0-19-63,0 20 0,1-20-65,-1 20-63,0-20-225,0 19-128,0 1-32,-19-20-160,19 20 128,0-20-64,-19 0 33,19 21 191,0-21-32,-1 0 32,21 0-96,0 0 129,0 0-129,0 0-160,0 19 192,0-19 0,21 0-127,-1 0 63,18 20-32,3-20 64,-21 0-96,19 20-96,1-20 96,0 19 0,-21-19 0,21 20-32,-20-20-64,1 0 129,-3 0-97,-18 20-161,20-20-255,-20 0-545,0 0-544,0 19-545,0-19-1249,0 0-3428</inkml:trace>
  <inkml:trace contextRef="#ctx0" brushRef="#br1" timeOffset="141226.56">11294 11112 448,'-18'0'6758,"18"0"-4484,0 0 1026,0 0-1090,0 0-32,0 0-513,0 0 1,18 20-321,2-20-96,1 0-192,19 19-128,-1-19-160,1 0-225,19 20 1,-19-20-193,-20 0-63,19 0-33,-19 0-160,0 0 0,-20 0-64,0 20-448,0-20-641,0 0-1153,0 0-1698,0 0-7014</inkml:trace>
  <inkml:trace contextRef="#ctx0" brushRef="#br1" timeOffset="172023.43">12069 10595 1057,'-20'0'1024,"20"0"-63,0 0-160,0 0-352,0 0-129,0 0-128,0 0-192,0 0 64,0 0-128,-20 0-32,20 0-32,0 0-160,0 0-33,0 0-287,0 0-545</inkml:trace>
  <inkml:trace contextRef="#ctx0" brushRef="#br1" timeOffset="172906.25">12069 10595 64,'-60'-20'2114,"60"20"96,0 0 128,0 0-384,0 0-64,0 0-65,0 0-191,0 0-33,0 0 65,0 0-161,0 0-223,0 0-129,0 0-160,0 0-33,0 0 1,0 0-256,0-19-128,20 19-65,-20 0-256,0 0 129,0 0-161,20 0-32,-20 0 0,20 0-64,1 0 0,-21-20 1,18 20-65,2 0 96,-20 0-288,20 20 352,1-20-256,-1 0 32,-20 0 0,18 0 0,3 19 64,-21-19-32,20 0-32,-20 0 0,20 20 32,-20-20-32,0 0 0,0 20 32,20-20-32,-20 0 0,0 21 32,0-21-64,0 19 0,-20-19 160,20 20-256,-20-20 128,20 20 64,-20-20-160,20 0 64,-21 19 32,3-19-64,-2 0 128,-1 0-96,1 0 0,0 0 64,2 0-64,-3 0 0,21 0 128,-20 0-96,20 0 0,0 0 0,-20 0-32,20 0 128,0 0-128,0 0-32,0 0 32,20 0 32,-20 0-32,20 0 32,-20 0-64,21 0 160,-3 0-128,-18 0 128,20 0-192,0 0 96,1 20 0,-1-20 0,-2 20-64,-18 1 96,21-21 0,-21 20 0,20-20-128,-20 19 96,0 1 96,0-20-128,-20 20 128,20-20-96,-21 19 32,3-19 0,-2 20-64,-21-20 96,21 0-64,-19 0 0,19 0-64,0 0 96,0 0-32,0 0-64,20 0-384,0-20-353,0 20-801,20 0-1024,-20 0-1602</inkml:trace>
  <inkml:trace contextRef="#ctx0" brushRef="#br1" timeOffset="173660.15">12406 10814 9577,'0'0'1633,"0"-19"1474,0 19-448,0 0-1250,0 19-224,0 1-320,0 0 0,0-1-225,0 1-31,20-20-289,-20 20-96,0 1-96,0-21 129,20 0-33,-20 0-32,20-21-96,-20 21 0,20-20-96,-20 20 64,0-20 64,0 1-224,0-1 160,0 0-32,0 1-128,0-1 32,0-1 192,0 1-128,0 0 32,0 1-96,0-1 64,19 0 0,-19 20-32,0-19 128,20-2-96,-20 21 33,20 0 127,1-20 32,-1 20 32,-2 0 0,23 0 33,-21-20-1,18 20-32,3 0 64,-21 0-128,19 0-96,-19 0 1,0 0-1,-20 0-128,20 0-225,-20 0-447,20 0-898,-20 0-832,0 0-1858,0 0-5766</inkml:trace>
  <inkml:trace contextRef="#ctx0" brushRef="#br1" timeOffset="174232.42">12703 10775 9769,'0'-21'1441,"0"21"1858,0 0-993,0 0-928,-18 21-129,18-1-288,0-20-128,-20 19 31,20 1-95,0 0-320,-20-1-225,20 1-32,0 0-192,0-20 256,0 0-256,0 0 192,0 0-192,0-20-96,0 20 64,0-20 32,0 1-32,0 19-32,0-20 0,0 0 0,20 1 0,0 19 0,-20-20-64,0 20 128,18 0 32,-18 20 32,21-20-160,-21 19 224,20-19-32,-20 20-32,20-20-32,-20 20-128,0-20 192,20 0-416,-20 0-737,19 0-897,-19 0-1569,0 0-4549</inkml:trace>
  <inkml:trace contextRef="#ctx0" brushRef="#br1" timeOffset="174456.05">12942 10675 6021,'0'0'6887,"0"0"-4805,0 0 608,-20 20-992,20-1-705,-20 21 0,1-19-257,19 18-415,-20-19-129,20 0-160,0-1-480,0 1-674,0-20-1632,0 0-4165</inkml:trace>
  <inkml:trace contextRef="#ctx0" brushRef="#br1" timeOffset="175188.47">11910 11052 6758,'20'0'1986,"-20"0"1825,20 0-1633,0 0-384,19 0-224,-19 19-257,20-19-320,19 0-32,-18 0-96,-3 0-97,23 0-223,-2 0 288,1-19-161,-1 19-319,0 0-129,-19 0-128,19 0-32,-18 0-96,17 0 128,-17 0-32,-1 0-96,-21 0-96,21 0-160,-20 0-673,-20 0-641,20 0-512,-20 0-1281,0 0-4388</inkml:trace>
  <inkml:trace contextRef="#ctx0" brushRef="#br1" timeOffset="175839.84">12307 11271 12491,'0'-20'1250,"0"20"1953,0 0-833,0 0-1217,0 0-320,-19 20-97,19 0-319,0-1-1,-20 1-31,20 0-65,-20-1-160,20 2-32,0-1-128,-20-20 64,20 20-64,0-20 64,0 0-64,0-20-96,0 20 64,0-20 32,0 20-64,20-21-32,-20 2-32,20-1-64,-20 0 64,20 1 63,-1 19 1,-19 0 96,20 0-32,-20 0 32,20 0 33,-20 0 159,20 0-128,0 19 64,-20-19 0,19 20 0,1 0-128,-20-20 32,0 19-160,20-19-416,-20 21-801,0-21-737,0 0-1986,0 0-7687</inkml:trace>
  <inkml:trace contextRef="#ctx0" brushRef="#br1" timeOffset="176057.61">12586 11191 12972,'0'19'1537,"-20"3"1282,20-3-737,-21 1-705,21 19-32,-20-19-320,0 0-576,20 20-225,0-20-192,-19-20-320,38 20-993,-19-20-1474,0 0-6726</inkml:trace>
  <inkml:trace contextRef="#ctx0" brushRef="#br1" timeOffset="176774.41">13141 11151 13484,'0'0'1954,"0"0"1217,0 0-705,0 0-1184,0 0-161,20 0-256,-20 0-225,0 0-320,0 0-63,0 0-161,0 0 0,0 0 0,0 0-64,0 20 32,0-20-64,-20 0 64,20 0-32,0 0-32,-20 0 32,20 20 0,0-20 0,0 0 64,20-20-32,-20 20-32,20 0-32,-20 0 0,20 0 129,-20-20-226,0 20 162,0 0 127,0 20 128,-20-20-32,20 0-128,0 0 161,0 0-65,0 0 32,0 0-128,0 0-64,0 0-31,0-20-65,0 20-32,0 0 128,0 0-64,0 0 32,-20 0-64,20 0 0,0 0-225,0 0-992,0 20-2690,0-40-11084</inkml:trace>
  <inkml:trace contextRef="#ctx0" brushRef="#br1" timeOffset="178005.84">13756 10795 4163,'0'0'5189,"0"0"-3171,0 0 1249,0 0-1377,0 0-577,0 19-224,20-19-160,-20 0-96,20 0-160,-20 0-97,21 0 1,-3-19-97,2 19-31,-20 0-193,21-20-32,-1 20-64,0 0-160,-20-21 64,18 21-32,-18 0 64,0-20-96,0 20 97,21 0-194,-21-20 162,0 20-33,0 0-32,-21-19 96,21 19-160,0 0 0,0 0 192,-18-20-192,18 20 128,-20 0-96,20 0 32,-20 0 0,-1 20 32,1-20-32,2 19 32,-3 1-32,1 0 96,0 1 192,20-1 160,-20-1-95,20 1 31,0 0-128,0-1 65,0-19-65,20 20-32,20-20 0,-1 0-192,2 0-32,-1 0-224,-1 0-512,1 0-418,-1 0-703,-19 0-578,0 0-1504,0 0-2339</inkml:trace>
  <inkml:trace contextRef="#ctx0" brushRef="#br1" timeOffset="178475.58">13538 11012 9961,'0'20'2626,"20"-20"545,-20 0-64,20 0-1249,19 0 96,1 0-320,19-20-385,1 20-384,-1 0-289,22-19-288,-22 19-95,0-20-97,1 20 0,-1 0-64,-39 0-128,21-20 64,-23 20-737,2 0-672,-20 0-1314,0 0-1825</inkml:trace>
  <inkml:trace contextRef="#ctx0" brushRef="#br1" timeOffset="179498.04">13637 11251 7847,'20'-19'1986,"-20"19"1185,0 0-545,0-22-1120,0 22-289,0 0-352,0 0-449,0 0 225,0 22 159,0-22-223,0 19 128,0 1-97,0-20-95,0 20-1,0-1-191,0 1-33,0 0-64,0-1-32,0-19-224,0 21 96,-20-1-32,20 0 0,0-20 0,0 19 0,0-19-32,0 0 0,0 0 96,0 0-32,0 0-128,0-19 161,0 19-97,-20-20 0,20 0-33,0 20 66,0-21-33,-19 2 0,19 19 0,0-20 32,0 0-64,-20 20 64,20-19-64,0-1 128,0 0-128,0 1 64,20 19-32,-20-22-32,0 3 32,0 19 64,19-20-32,-19 0 0,20 20-32,0-19-32,-20 19 192,20-20-160,-20 20 0,20 0 64,-1 0-160,-19 0 160,0 0-32,0 20-64,0-1 64,0-19 0,0 20-32,0 19 128,-19-17-128,19-3 32,-20-19-32,0 20-32,0 0 160,0-20-64,1 0 0,-1-20 96,-20 20 33,19 0 95,3-20-96,-2 1-96,20-3 64,0 22-96,0-19-96,0-1-32,20 0-352,-2 1-513,3 19-769,-1 0-1248,-20 0-2660</inkml:trace>
  <inkml:trace contextRef="#ctx0" brushRef="#br1" timeOffset="180287.1">13916 11151 1345,'0'-19'8616,"0"19"-6054,0 0 962,0-20-1154,0 20-833,-20 20-255,20-20-193,0 0-321,-20 19-31,20 1-32,-21 0 63,1 21-31,20-2-128,-18-19 31,18 19-159,-21 0-257,21 2-64,0-21-192,21-1 96,-21-19-96,18 20-673,2-20-768,1 0-1282,-1-20-1152,0 20-6215</inkml:trace>
  <inkml:trace contextRef="#ctx0" brushRef="#br1" timeOffset="180700.19">14034 11210 2562,'0'0'11499,"0"22"-9673,-19-22 1216,19 19-1088,-20 21-512,0-21-193,20 1-192,-20 0-609,20 20-288,-21-40-64,21 20 1,0 0-97,0-20-161,0-20 65,0 20-192,0-20 128,21-1 64,-21 2 160,0-1-160,20 0-32,-20 1 64,20-1 64,0 20-96,-20-20 63,19 20-63,-19 0 0,0 0 192,20 0-64,-20 20 0,0 0 97,0-1 31,20-19-32,-20 20-64,20-20-128,-20 20 64,0-20-320,20 0-737,-20 0-929,19 0-2274,-19 0-6150</inkml:trace>
  <inkml:trace contextRef="#ctx0" brushRef="#br1" timeOffset="180931.64">14252 11132 7751,'0'0'5925,"0"19"-4067,-20 1 897,20 0-897,-18-1-577,18 3-32,0 17-416,-21-19-353,21-1-288,0 1-192,0 0 64,0-20-512,0 19-705,0-19-288,0 0-1058,0-19-1216,0 19-3684</inkml:trace>
  <inkml:trace contextRef="#ctx0" brushRef="#br1" timeOffset="181156.25">14352 11032 12908,'20'0'1505,"-20"0"1058,0 20 127,0 20-1088,0 0-129,0-1-224,0 22-352,-20-22-352,-1 20-193,3-20-96,-2 2-256,20-2 96,-21 1-32,21-21-384,-20-19-1057,20 0-1346,-20 0-4356</inkml:trace>
  <inkml:trace contextRef="#ctx0" brushRef="#br1" timeOffset="182446.28">14967 10913 10826,'0'-20'1569,"0"20"1474,0 0 32,0 0-1794,0 20-288,-20-20-128,1 21-192,-1-2-1,0 1-127,-20 0-1,21-20 65,-1 19-129,0-19 1,20 0 95,-20 20-191,20-20-1,0 0-288,0 0 64,0 0 65,20 0-33,20 0 0,-21 20-224,21-20 96,-20 0-64,0 19 96,19-19-64,-19 21-160,-20-21-192,20 20-321,-20-20-416,20 0-833,-20 20-544,0-20-1186,0 0-3490</inkml:trace>
  <inkml:trace contextRef="#ctx0" brushRef="#br1" timeOffset="182663.08">14789 11171 16431,'0'0'1794,"0"20"1056,0-20-639,20 0-802,0 0-384,-1 19-385,1-19-287,20 0-257,-20 0 0,19 0-288,-19 22-1057,20-22-2051,-40 0-5412</inkml:trace>
  <inkml:trace contextRef="#ctx0" brushRef="#br1" timeOffset="187940.42">15524 10595 352,'0'0'5957,"0"0"-3554,0 0 928,0 0-737,20 0-512,-20-20-352,18 20-257,-18 0-416,20 0-96,1 0-160,-1 0-192,0 0-129,-1 20-32,1-20-63,-20 0-225,20 20-64,-20-20 32,0 21 0,0-21-32,-20 19-32,0-19-31,20 20-66,-19-20-31,-1 0 96,0 20-64,-1-20 32,1 0 0,20 0 0,-18 0 32,18 0-32,0 0-128,18 0 128,-18 0 64,20 0-128,1 0-32,-1 0 96,0 19 96,-1-19-96,1 20 0,0 0 32,-20 1 32,0-21 33,0 20-1,0-1 128,0 1 128,-20-20-96,0 0-31,20 20-65,-19-20-128,-1 0 0,0-20 0,-1 20-96,21 0-321,0 0-351,-20 0-449,20 0-705,0 0-641,0 0-928,-18 20-2755</inkml:trace>
  <inkml:trace contextRef="#ctx0" brushRef="#br1" timeOffset="188275.39">15384 11012 8680,'-20'20'1601,"20"-20"1634,0 0 0,20 0-704,0 0-577,0 0-289,19 0-223,22-20-417,-23 20 32,23 0-321,-2-19-287,-19 19-97,-1 0-320,1-20 32,-20 20-64,0 0-256,-20 0-449,0 0-544,0 20-737,0-20-1089,-20 19-2594</inkml:trace>
  <inkml:trace contextRef="#ctx0" brushRef="#br1" timeOffset="189005.84">15364 11251 11723,'0'-19'1377,"0"19"1570,0 0-673,0 0-993,20 19-160,-20 1-288,0 0-192,0-1-161,0 1-160,0 0-128,0-1-63,0 2-97,0-21-32,0 0 32,0 20-32,0-20-32,20 0 64,-20-20-32,0 20 0,0-21-96,0 21 128,0-19-32,0-1-32,0 0 32,0 1 32,0-1 0,20 20-96,-20-20 128,0 1-32,19 19 0,-19-22 32,0 22 160,20 0-64,-20-19 128,20 19 1,-20 0 191,20 0-160,1 0 1,-1 0-1,-2 0-32,2 0 1,21 0-33,-21 0-32,-1 0-64,1 0-64,0-20-64,0 20-64,0 0-192,-20 0-320,0 0-706,0 0-639,0 0-642,0 20-2241</inkml:trace>
  <inkml:trace contextRef="#ctx0" brushRef="#br1" timeOffset="189528.31">15603 11330 12748,'-21'0'1057,"21"20"1921,0-1-1088,-20 2-769,2-21-32,18 20-160,-20 19-416,20-19-193,-21 0-256,21-20 32,0 19-96,0-19 0,0 0 160,0 0-128,0 0 128,0-19-320,0-1 192,21 20 32,-21-20-96,0 1-32,20-1 128,-20 0-128,18 20 64,-18-21 0,20 21 0,-20 0 32,21 0 32,-21 0 64,20 21 33,-20-21-1,0 20 0,20 0-96,-20-20-32,0 19-96,19-19 0,-19 0-352,0 0-513,0 0-481,20 0-1024,-20 0-1089,0 0-3268</inkml:trace>
  <inkml:trace contextRef="#ctx0" brushRef="#br1" timeOffset="189715.81">15761 11310 7751,'20'0'3299,"-20"0"609,0 0-994,-20 0-1440,20 20-289,0 0-64,-19 20-128,-1-20 64,20 0-352,0 19-449,-20-19-128,20-1-224,0-19-1217,20 0-1666,-20 0-5445</inkml:trace>
  <inkml:trace contextRef="#ctx0" brushRef="#br1" timeOffset="191563.47">16238 11032 23510,'0'0'672,"19"0"-576,-19 0 1,20 0-65,0 0 256,20 0-224,-21 20-32,21-1-128,-19 2 256,-1-21-192,0 20-96,-20-20-353,18 0-576,-18 0-352,21 20-449,-21-20-896,0 0-706,0 0-2753</inkml:trace>
  <inkml:trace contextRef="#ctx0" brushRef="#br1" timeOffset="192251.95">16277 11012 640,'-20'0'4965,"1"0"-2595,19 0 865,0 0-897,0 0-544,19 0-64,-19-19-193,20 19-384,20-20-224,-20 0-288,19 20-1,-19-19-95,21-2-97,-21 21-256,-2-20-160,3 20-64,-1-20-352,-20 20-897,0 0-897,0 20-1794,0-20-9705</inkml:trace>
  <inkml:trace contextRef="#ctx0" brushRef="#br1" timeOffset="192671.87">16178 11191 10441,'20'0'2627,"-20"0"-161,20 0 353,0 0-1250,-20 0-31,39 19-193,-19-19-352,0 22-256,0-3-97,19-19-287,-19 20-193,1-20-192,-1 0-128,-20 20-1058,20-20-1504,-20 0-3012</inkml:trace>
  <inkml:trace contextRef="#ctx0" brushRef="#br1" timeOffset="195579.1">17190 10636 4868,'20'-41'2274,"-20"21"353,0 20 512,20-19-1025,-20 19-321,0 0-191,0 0-545,0 19 32,0-19-288,0 20 192,0 21-225,0-22-63,0 1-160,0 19-225,0-19-128,0 0-160,0 1-32,0-1-256,0-20-513,0 19-640,0 1-353,0-20-736,0 0-897,0 20-2659</inkml:trace>
  <inkml:trace contextRef="#ctx0" brushRef="#br1" timeOffset="195853.51">17012 10873 11146,'0'0'2082,"0"0"1345,0 0-800,20 0-930,0 0-63,19 0-513,1 0-256,-1 0-289,21 0-191,-19 0-1,-2-19-256,1 19-32,-1 0-128,-19-20-64,0 20-288,0 0-641,-20 0-513,0 20-448,0-20-736,0 19-2019</inkml:trace>
  <inkml:trace contextRef="#ctx0" brushRef="#br1" timeOffset="196759.76">16872 11191 7174,'-18'0'2082,"18"0"1249,0 0-576,0 0-865,0-20-225,0 20-255,0 0-289,18 0-224,3 0-289,-1-20 65,20 20-97,-21 0 65,1 0-129,0 20-95,0-20-257,-20 20-32,0-20 0,0 19 32,0-19-160,-20 22 129,0-3-129,0-19-97,1 20 97,-1-20-64,0 20-32,0-1-64,-1-19 64,3 0-32,18 0 160,0 0-96,0 0-32,18 0 160,3 0-160,-1 0 256,0 0-32,0 0-96,-1 0 32,1 0-64,0 0 96,0 0-192,-20 0 0,20 0-480,-20 20-994,19-20-768,-19 0-1506,0 0-4163</inkml:trace>
  <inkml:trace contextRef="#ctx0" brushRef="#br1" timeOffset="197476.56">17310 11210 6374,'20'0'2242,"-20"-19"1121,0 19-929,0 0-992,0 0-161,0 0-416,-20 0-257,20 0 33,-21 19 159,3-19-95,18 22-96,-41-3 159,21 1 1,0 0-64,20-1-193,-20 1-127,20 0-161,-19-20-128,19 0-32,19 19 0,-19-19-32,20-19-96,0 19-32,-20-20-32,20 20-224,1-20 31,-1 20-95,-2-19 96,3-1 95,-1-19 65,20 17 64,-21 3 0,1-21 96,20 1 32,-20-2-32,-1 2 96,1 19-128,0 1 224,-20 19 32,0 0-63,0 0 63,0 0-128,-20 19 96,0 1-96,1 19 32,-1 2 225,0-2-225,0 1 192,0-21-192,1 3 96,19 17-127,0-19-194,0-1 194,0-19-354,0 0-704,0 0-640,19 0-769,1 0-1890,-20 0-5061</inkml:trace>
  <inkml:trace contextRef="#ctx0" brushRef="#br1" timeOffset="197961.91">17686 10934 10441,'0'0'1506,"0"-21"1345,0 21-33,0-20-1408,0 20-289,20 0-96,-20-20-257,21 20-191,-21 0-97,20 0-31,0 0-193,-20 20-128,19-20 128,-19 20 65,0 1-193,-19-2 32,19 1 32,-20 0-32,0-1 128,-1 1-95,1-20-33,2 20 32,-2-20-32,20 19 64,-21-19-63,21 0-65,0 0 0,0 21 0,21-21-32,-1 0 0,-2 0 32,2 0-256,21 0-385,-21 0-608,-1 0-993,1 0-512,0 0-161,0 0-2594</inkml:trace>
  <inkml:trace contextRef="#ctx0" brushRef="#br1" timeOffset="198511.71">18123 10893 11915,'0'0'2338,"0"-20"1634,21 20-1218,-21 0-864,20 0-416,0 0-353,-1 20-225,1-20-255,0 0-193,0 0-223,0 0-97,-1 0-64,1 0-192,0 0-609,0 0-929,0 0-1921,-20 0-4260</inkml:trace>
  <inkml:trace contextRef="#ctx0" brushRef="#br1" timeOffset="199998.04">18978 10575 11050,'0'-19'1377,"0"19"1762,0 0-480,0 0-898,0 19-383,0 21-129,0-19-288,0 18-128,0 0-193,0-19-319,0 0-129,0 1-256,0-1-257,0-1-351,-20 1-834,20 0-480,0-20-1056,0 19-1667,-21-19-8550</inkml:trace>
  <inkml:trace contextRef="#ctx0" brushRef="#br1" timeOffset="200229.49">18759 10873 10954,'0'0'2754,"20"0"225,-20 0 352,19 0-1217,21-19-480,-20 19-385,19 0-480,1 19-225,1-19-63,-3 0-257,3 0-96,-1 0-64,-1 0-32,-19 0-416,0 0-161,0 0-768,-20 0-1025,0 0-545,0 20-2370</inkml:trace>
  <inkml:trace contextRef="#ctx0" brushRef="#br1" timeOffset="200859.37">18759 11210 13004,'0'-19'1217,"0"19"2018,0 0-1249,0 19-897,0-19-192,0 22 0,0-3-321,0 1 1,0 0-97,20-1-160,-20 1-127,0-20-129,19 20 64,-19-20-32,0 0 0,20 0-32,-20-20 0,0 20 32,0-20-192,0 1 96,0 19-96,0-20 160,0-19-128,0 17-32,0 3 0,20-1 192,-20 0-96,20 1 0,0-1 96,-20 0 64,19 20 32,21-21 225,-19 21 31,19-19-127,-1 19-65,1 0-128,-20 0-32,19 0 0,1 0 0,-20 19-96,-1-19-160,1 0-256,0 0-705,-20 0-545,0 0-993,0 0-2209</inkml:trace>
  <inkml:trace contextRef="#ctx0" brushRef="#br1" timeOffset="201395.5">19057 11251 10249,'20'-19'4068,"-20"19"-1986,0 0 1153,-20 19-1601,20-19-641,0 20 128,-20 0-321,-1-1-159,21 1-161,-18 0-319,18-1 31,-20 2-160,20-1-32,0-20 64,0 0-96,0 0 64,0 0-64,0-20 32,20-1-64,-20 21 32,18-19 0,3-1 0,-1 0-64,-20 1 32,20-1-1,0 0-31,-20 20 96,19-19 0,-19 38 32,0-19-32,0 0 97,20 20-1,-20 0 64,0-1-128,20-19-32,-20 20 64,0-20-192,20 20-225,-20-20-511,0 0-834,20 0-672,-20 0-1218,0-20-1985</inkml:trace>
  <inkml:trace contextRef="#ctx0" brushRef="#br1" timeOffset="201577.14">19296 11191 4260,'0'0'9448,"0"19"-7494,-21-19 801,21 22-737,-20-3-801,20 1-64,-20 0-352,20-1-513,-20 1-96,20 0-352,0-1-865,0-19-1761,0 0-4037</inkml:trace>
  <inkml:trace contextRef="#ctx0" brushRef="#br1" timeOffset="206072.26">16773 10893 14221,'0'0'1313,"0"0"-416,0 0-32,20-20-64,-20 20-65,0 0-127,20 0-65,1 0-63,-1-19 95,-2 19-287,3 0 191,-21 0-192,20 0 1,0 0-65,0 0 64,-20 0-64,19 0 1,1 0-97,-20 0 96,20 0-128,-20-20-32,20 20 160,0 0-224,-20 0 96,19 0 0,-19 0-63,20 0 31,-20 0-64,20 0 64,0 0-32,-20 0 0,20 0-64,-1 0 160,-19 0-224,20 0 128,-20 0 32,20 0-64,-20 0 0,20 0 32,-20 0 32,0 20-64,21-20-96,-21 0 160,0 0-64,20 0 0,-20 0 0,0 0 32,18 0-32,-18 0 0,0 0 0,21 0 0,-21 0 0,0 0 32,20 19 0,-20-19-64,0 0 0,0 0 128,20 0-96,-20 0 32,20 0-64,-20 0 32,0 0 64,19 0-64,1 0 0,-20-19 0,20 19 0,-20 0 32,0 0-64,20 0 32,-20 0 32,20 0 0,-20 0-64,0 0 32,0 0 0,19 0-64,-19 0 96,0 0 64,0 0-128,20 0 96,-20 0-96,0 0 96,20 0 0,-20 0-32,20 0-32,-20 0 64,0 0-32,20 0 32,-20 0-64,0 0 32,19 0-64,-19 0 129,0 0-130,0 0 66,0 0-98,20 0 130,-20 0-33,0 0 32,0 0-96,0 0 32,0 0-32,20 0-257,-20 0-832,0 0-1794,0 0-4099</inkml:trace>
  <inkml:trace contextRef="#ctx0" brushRef="#br1" timeOffset="-185244.78">3254 10119 10762,'0'0'2018,"0"0"-1570,-18 0 129,18 0-513,0 0-128,0 19-769,0-19-2082</inkml:trace>
  <inkml:trace contextRef="#ctx0" brushRef="#br1" timeOffset="-185072.91">3155 10138 2818,'0'0'4709,"-19"0"-5638,19 0-224</inkml:trace>
  <inkml:trace contextRef="#ctx0" brushRef="#br1" timeOffset="-184898.1">2977 10119 8263,'-21'0'32,"21"0"64,0 0-96,-18 0-2338</inkml:trace>
  <inkml:trace contextRef="#ctx0" brushRef="#br1" timeOffset="-184761.38">2898 10119 6342,'-21'0'320,"21"0"1377,-20 0-543,20 0-866,-18 0-544,18 0-3364</inkml:trace>
  <inkml:trace contextRef="#ctx0" brushRef="#br1" timeOffset="-184625.64">2778 10119 8039,'-20'0'128,"20"0"417,-19 0 31,19 0-576,0 0-832,0 0-4005</inkml:trace>
  <inkml:trace contextRef="#ctx0" brushRef="#br1" timeOffset="-184455.72">2659 10119 2594,'-19'0'7719,"-1"0"-7495,0 0 1410,20 0-513,-20 0-224,0 0-577,20 0-320,0 0-1185,0 0-2979</inkml:trace>
  <inkml:trace contextRef="#ctx0" brushRef="#br1" timeOffset="-184271.15">2501 10099 10698,'-20'0'96,"-1"0"865,1 0 256,2 20-481,-3-20-511,21 0-225,-20 0-1314,20 0-3650</inkml:trace>
  <inkml:trace contextRef="#ctx0" brushRef="#br1" timeOffset="-184168.61">2282 10099 1665,'-40'20'7527,"21"-20"-7046,19 0 1376,-20 0-992,20-20-416,-20 20-353,20 0-641,0 0-2754,-20 0-4100</inkml:trace>
  <inkml:trace contextRef="#ctx0" brushRef="#br1" timeOffset="-184068.02">2084 10099 1569,'0'0'5093,"-20"20"-4132,20-20 1505,-21 0-1409,3 0-544,18 0-289,0 0-416,-20 0-2723,20 0-5860</inkml:trace>
  <inkml:trace contextRef="#ctx0" brushRef="#br1" timeOffset="-183966.46">1944 10119 11274,'-18'0'128,"18"0"609,-21 0 416,21 0-224,-20 0-577,20 0-256,-20 0-640,20 0-2211,0 0-4964</inkml:trace>
  <inkml:trace contextRef="#ctx0" brushRef="#br1" timeOffset="-183824.86">1826 10119 5765,'-20'19'2626,"0"-19"-1216,20 22 255,-20-22-768,20 0-320,0 0-449,-20 0-288,20 0-2275,0 0-3554</inkml:trace>
  <inkml:trace contextRef="#ctx0" brushRef="#br1" timeOffset="-183680.33">1687 10160 7431,'-41'19'480,"21"-19"1922,2 0-640,-2 0-577,-1 0-224,21 0-384,-20 0-481,0 0-160,20 20-673,-19-20-1281,38 0-3171</inkml:trace>
  <inkml:trace contextRef="#ctx0" brushRef="#br1" timeOffset="-183538.73">1527 10219 5413,'-19'19'2338,"-1"-19"-64,0 0-96,20 20-769,-40-20-320,40 0-352,-19 0-513,-1 0-192,20 20-256,0-20-1057,0 0-1698,-20 0-5413</inkml:trace>
  <inkml:trace contextRef="#ctx0" brushRef="#br1" timeOffset="-183393.22">1369 10318 7334,'-40'20'833,"40"0"1217,-19-20-32,-1 0-641,0 19-288,0-19-576,20 0-321,0 0-256,-21 0-769,21 0-1281,0 20-3715</inkml:trace>
  <inkml:trace contextRef="#ctx0" brushRef="#br1" timeOffset="-183250.64">1191 10436 8007,'-20'20'256,"-1"1"1890,21-1-320,-20-20-545,2 0-416,-3 0-448,21 0-385,0 19-161,0-19-831,0 0-1411,0 0-3202</inkml:trace>
  <inkml:trace contextRef="#ctx0" brushRef="#br1" timeOffset="-183107.09">1091 10575 6950,'-20'20'256,"20"0"2018,-20-20-480,20 0-449,0 0-512,0 21-480,0-21-321,-20 0-64,20 0-865,0 19-1762,0-19-2690</inkml:trace>
  <inkml:trace contextRef="#ctx0" brushRef="#br1" timeOffset="-182997.72">1012 10714 2306,'-20'20'832,"0"-20"1667,20 20-962,-20-20-223,20 21-514,-20-21-575,20 0-225,-19 20-1025,19-20-2659</inkml:trace>
  <inkml:trace contextRef="#ctx0" brushRef="#br1" timeOffset="-182855.13">893 10834 2466,'0'20'2754,"-20"-20"-768,20 19 929,-20-19-1185,0 20-609,20-20-481,-21 20-351,3-20-257,18 21-128,0-21-1250,0 0-3522</inkml:trace>
  <inkml:trace contextRef="#ctx0" brushRef="#br1" timeOffset="-182704.75">794 10993 8776,'-20'19'544,"-1"1"385,1-20 993,20 20-801,-20-20-448,20 0-513,0 19-320,0-19-1218,0 0-2017,0 0-5796</inkml:trace>
  <inkml:trace contextRef="#ctx0" brushRef="#br1" timeOffset="-182556.31">713 11132 6918,'0'19'160,"-18"1"2275,18-20-770,-21 20-672,21-20-577,0 0-384,0 0-160,0 0-961,0 0-1601,21 19-2819</inkml:trace>
  <inkml:trace contextRef="#ctx0" brushRef="#br1" timeOffset="-182413.73">733 11232 4452,'0'19'2114,"0"-19"672,0 20-992,0-20-545,0 0-544,-20 0-417,20 0-160,0 20-32,20-20-192,-20 0-961,0 0-1473,20 0-1282,-20 0-256</inkml:trace>
  <inkml:trace contextRef="#ctx0" brushRef="#br1" timeOffset="-182270.17">812 11310 832,'0'0'2178,"0"0"417,21 20-417,-21-20-641,0 0-416,0 20-384,0-20-321,0 0-255,20 0-65,-20 0-641,0 0-2081,20 0-3460</inkml:trace>
  <inkml:trace contextRef="#ctx0" brushRef="#br1" timeOffset="-182121.73">992 11369 1985,'20'21'929,"-20"-21"-512,0 0 1216,0 0-352,0 0-63,0 20-642,19-20-416,-19 0-416,20 0-2370</inkml:trace>
  <inkml:trace contextRef="#ctx0" brushRef="#br1" timeOffset="-182011.38">1250 11410 2914,'0'20'7239,"0"-1"-7271,0-19 833,0 0-353,0 0-63,20 0-353,-20-19-417,40 19-3586</inkml:trace>
  <inkml:trace contextRef="#ctx0" brushRef="#br1" timeOffset="-181864.9">1527 11390 9384,'20'20'1057,"-20"-20"-961,-20 0 129,40 0-97,-20 0-192,0 0-2306</inkml:trace>
  <inkml:trace contextRef="#ctx0" brushRef="#br1" timeOffset="-181720.37">1766 11369 13388,'20'21'64,"-20"-21"289,20 0 287,-20 0-63,0 0-385,0 0-192,20-21-993,-20 21-3299</inkml:trace>
  <inkml:trace contextRef="#ctx0" brushRef="#br1" timeOffset="-181569">1944 11350 544,'20'19'9513,"-20"-19"-9161,0 0 1602,0 0-961,0 0-128,20 0-673,1 0-96,-1 0-800,-2 0-2660</inkml:trace>
  <inkml:trace contextRef="#ctx0" brushRef="#br1" timeOffset="-181421.54">2203 11369 4772,'20'0'7815,"-20"0"-7558,0 0 1408,19 0-480,-19 0-320,20 0-609,0 0-95,-20 0-225,40 0-1186,-21-19-1632,21 19-4165</inkml:trace>
  <inkml:trace contextRef="#ctx0" brushRef="#br1" timeOffset="-181308.26">2501 11369 10473,'20'0'833,"-20"21"1249,0-21-961,18 0-96,-18 0-737,21-21-223,19 21-834,-20 0-1794,0 0-5925</inkml:trace>
  <inkml:trace contextRef="#ctx0" brushRef="#br1" timeOffset="-181160.8">2739 11390 12619,'0'0'769,"19"0"1185,-19 0-737,20-21-160,-20 21-544,20 0-417,1 0-96,-21 0-1602,20 0-7719</inkml:trace>
  <inkml:trace contextRef="#ctx0" brushRef="#br1" timeOffset="-180493.81">2918 11310 2210,'0'0'8840,"0"0"-7847,0 0 640,0 0-736,0 0-576,0 0-289,0 0-577,20 0-2306,-20 0-5669</inkml:trace>
  <inkml:trace contextRef="#ctx0" brushRef="#br1" timeOffset="-180346.34">3056 11330 5637,'0'20'3459,"0"-20"-2434,0 0 1249,0 0-864,0 0-417,0 0-577,20 0-288,0 0-352,0 0-1794,0 0-4356</inkml:trace>
  <inkml:trace contextRef="#ctx0" brushRef="#br1" timeOffset="-180197.91">3274 11350 5765,'20'0'1441,"-20"0"1218,0 0-1378,0 0-640,21 0-449,-1 19-224,-2-19-2146,3 0-4901</inkml:trace>
  <inkml:trace contextRef="#ctx0" brushRef="#br1" timeOffset="-180048.49">3493 11369 6502,'0'21'3203,"0"-21"-2082,20 0 961,-20 0-961,0 0-577,20 0-352,-20 0-224,39-21-1249,-19 21-3812</inkml:trace>
  <inkml:trace contextRef="#ctx0" brushRef="#br1" timeOffset="-179935.22">3831 11369 2690,'0'21'9673,"0"-21"-9769,0 0 801,0 0-289,20 0-192,-20 0-448,19 0-3107</inkml:trace>
  <inkml:trace contextRef="#ctx0" brushRef="#br1" timeOffset="-179781.89">4049 11369 12267,'0'21'0,"0"-21"673,0 0 160,0 0-161,0 0-480,19 0-192,1 0-1121,0-21-2274,1 21-4741</inkml:trace>
  <inkml:trace contextRef="#ctx0" brushRef="#br1" timeOffset="-179667.63">4287 11390 8776,'20'0'1025,"-20"0"961,20 0-1122,0 0-511,-20 0-289,20 0-416,-1 0-2179,1 0-4483</inkml:trace>
  <inkml:trace contextRef="#ctx0" brushRef="#br1" timeOffset="-179520.17">4625 11410 8456,'0'0'1153,"0"20"192,20-20-833,-20 0-191,0 0-129,20 0-737,-1-20-5188</inkml:trace>
  <inkml:trace contextRef="#ctx0" brushRef="#br1" timeOffset="-179372.72">4863 11390 11146,'0'0'993,"0"0"993,-20 0-993,20 0-289,0 0-479,0 0-321,20 0-609,-20 0-1761,19-21-6247</inkml:trace>
  <inkml:trace contextRef="#ctx0" brushRef="#br1" timeOffset="-179221.34">5042 11369 10570,'0'21'1921,"20"-21"-511,-20 0-321,18 0-160,-18-21-449,21 21-416,-1 0-705,0-19-2497,20 19-7817</inkml:trace>
  <inkml:trace contextRef="#ctx0" brushRef="#br1" timeOffset="-179073.88">5360 11330 14189,'20'0'1057,"-20"0"833,0 0-225,0 0-287,0 0-770,18-20-480,-18 20-224,20-19-1345,1 19-2467,-1-20-7719</inkml:trace>
  <inkml:trace contextRef="#ctx0" brushRef="#br1" timeOffset="-178958.65">5597 11210 13516,'0'0'1410,"0"-19"543,0-1-799,0 0-386,0 1-511,0-1-610,0 0-2433,20-1-8009</inkml:trace>
  <inkml:trace contextRef="#ctx0" brushRef="#br1" timeOffset="-178810.22">5677 10893 13548,'-20'-20'673,"0"1"1185,20-1-929,0 0 160,0-19-769,0 18-320,0 1-1281,20 0-2403,-20-19-6309</inkml:trace>
  <inkml:trace contextRef="#ctx0" brushRef="#br1" timeOffset="-178698.88">5696 10575 11050,'-19'-19'1634,"19"-1"480,-20 20-769,20-20 0,-20 1-416,20 19-513,0-20-320,0-1-256,20 1-1217,-20 1-1986,20-1-7944</inkml:trace>
  <inkml:trace contextRef="#ctx0" brushRef="#br1" timeOffset="-178543.61">5677 10338 13773,'-40'-20'1249,"20"20"480,0 0-415,1 0-65,19-21-545,-20 21-447,20-19-225,0 19-769,0 0-1409,20-20-1826</inkml:trace>
  <inkml:trace contextRef="#ctx0" brushRef="#br1" timeOffset="-178432.28">5597 10219 10634,'-39'0'2146,"19"0"0,0 0-929,20-20 96,-20 20-352,1 0-673,19-20-224,0 20-608,0 0-1859,0 0-3106</inkml:trace>
  <inkml:trace contextRef="#ctx0" brushRef="#br1" timeOffset="-178276.03">5319 10119 11146,'-20'0'384,"1"-20"353,-1 20-224,20-20-97,-20 20-384,20-19-1954,-20 19-7847</inkml:trace>
  <inkml:trace contextRef="#ctx0" brushRef="#br1" timeOffset="-178163.73">5001 10040 9961,'-38'0'641,"17"0"1024,1 0-544,0-20-448,0 20-545,20 0-512,-19 0-2467</inkml:trace>
  <inkml:trace contextRef="#ctx0" brushRef="#br1" timeOffset="-178008.45">4684 9999 10954,'-59'0'608,"39"0"385,-1 0-32,3 0-160,-2 0-545,20 0-320,-21 0-1922,1 0-7399</inkml:trace>
  <inkml:trace contextRef="#ctx0" brushRef="#br1" timeOffset="-177890.29">4406 9999 12011,'-39'21'384,"19"-21"193,0 0 480,0 0 224,20 0-512,-20-21-609,20 21-673,0 0-2081,-20 0-5029</inkml:trace>
  <inkml:trace contextRef="#ctx0" brushRef="#br1" timeOffset="-177734.04">4149 10020 10794,'-61'0'352,"41"0"545,1 0 352,-1 0 96,20 0-512,-20 0-641,20 0-352,-20 0-2114,20 0-4228</inkml:trace>
  <inkml:trace contextRef="#ctx0" brushRef="#br1" timeOffset="-177576.81">3811 10040 7943,'-59'20'705,"39"-20"1697,0 0-833,20 0-63,-21 0-385,1 0-737,20 0-384,0 0-897,0 0-1313,-18 0-4196</inkml:trace>
  <inkml:trace contextRef="#ctx0" brushRef="#br1" timeOffset="-177448.88">3612 10060 9160,'-40'19'1634,"1"-19"-769,19 0 800,0 20 97,20-20-449,-20 0-768,20 0-481,0 0-641,0 0-2017,0 0-2820</inkml:trace>
  <inkml:trace contextRef="#ctx0" brushRef="#br1" timeOffset="-177316.07">3434 10119 10537,'-40'0'929,"40"0"1153,-20 0-160,-1 0-448,21 0-706,0 0-511,-18 0-354,18 0-1953,0 0-5316</inkml:trace>
  <inkml:trace contextRef="#ctx0" brushRef="#br2" timeOffset="-157695.96">9885 11330 2466,'0'0'352,"0"0"513,0 0 320,0 0-416,0-20 224,0 20-32,0 20-96,20-20-33,-20 0-31,0 0 0,0 0-64,20 0-97,-20 0-127,0 0-97,20 0 0,-20 20-127,19-20 95,-19 0-96,20 0 1,0 0-33,-20 0 64,21 0-64,-1 0-63,-20 19 31,18-19-96,2 0-32,1 0 64,-1 0-32,18 0 32,-17 0 65,-1 21-97,0-21 64,0 0 0,-1 0-128,21 0 32,-40 20-32,40-20 32,-20 0-32,-1 0-32,1 0 65,0 0-33,1 20 0,-1-20 32,-2 0-32,2 0 32,1 0-96,-1 0 32,-20 19 0,20-19 0,-1 0 32,1 0-32,0 0 0,0 0 0,19 0 0,-19 20-32,0-20 64,0 0-32,-20 0 0,20 0-32,-1 0 64,1 0-64,0 0 0,0 0 32,1 20-32,-3-20 32,2 0-32,-20 0 65,20 0-65,1 19 0,-1-19 0,-2 0 32,3 0 32,-1 0-64,0 0 0,19 0 0,-19 20 32,0-20 0,0 0-32,19 0 32,-19 0-32,0 0 32,0 0 0,0 0-32,1 0 0,-3 21 0,2-21 32,1 0-32,-1 0 0,0 0 32,-20 0-64,18 0 128,3 0-96,-1 0-32,0 0 64,0 0-64,-1 0 96,1 0-32,0 20 0,0-20 0,0 0 32,-1 0-160,-19 0 128,20 0-32,0 0 32,0 0 0,1 0-32,-3 0 0,2 0 0,0 0 64,1 0-64,-1 19 32,-2-19-32,2 0 96,1 0-128,-1 0 32,0 0-32,-1 0 96,1 0-64,0 0 32,0 0 0,0 0-128,-1 0 192,1 0-64,0 0-32,0 0 0,0 0 0,19 0 32,-19 20-32,0-20 32,1 0 0,17 0-64,-17 0 0,-1 0 225,0 0-225,0 0 32,-1 0-97,1 0 226,20 0-97,-20 0-32,-1 20-32,1-20 96,0 0 0,0 0-128,0 0 128,19 0-64,-19 0 32,1 0-32,-1 0 64,-2 0-32,2 0 64,1 0-160,19 0 64,-22 0 0,3 0 32,-1 19 0,0-19-32,0 0 64,-1 0-160,1 0 224,0 0-128,0 0 0,0 0 32,-1 0-64,1 0 64,0 0-64,0 0 128,1 0-96,-1 0 0,-2 0 32,2 0-32,1 0 0,-1 0-32,0 20 64,-1-20 0,1 0-64,-20 0 64,20 0-64,0 0 32,0 0 32,-20 0-32,19 0 0,-19 0 0,20 0-64,0 0 160,-20 0-96,20 0-32,-20 0 96,20 0-96,-1 0 64,-19 0-32,20 0-96,0 0 224,-20 0-160,20 20 96,1-20-32,-3 0-96,-18 0 128,20 0-64,1 0 32,-1 0-64,0 0 96,-2 0-96,3 0 32,-1 0 64,0 0-64,0-20 0,-1 20 32,1 0 0,0 0-64,0 0 128,0 0-96,-1 0 33,1 0-98,0 0 162,-20 0-65,20 0 0,0 0-32,1 0-32,-3 0 96,2 0 32,1 0-192,-1 0 96,0 0-64,-2 0 160,3 0-64,-1 0 0,0-20-32,0 20 0,-1 0 0,1 0 0,0 0 32,0 0-128,0 0 160,-1 0 32,1 0-96,0 0 0,0 0 0,1 0 0,-21 0 0,18 0 0,2 0 64,0 0-128,-20 0 64,21 0 64,-1 0-128,-2 0 96,3 0 32,-1 0-96,0 0 32,-20 0 0,20 0 32,-1 0 0,1 0-32,0 0 32,0 0 0,0 0-32,-1 0 0,1 0 32,0 0-64,0 0 32,-20 0 32,20 0-64,-1 0 128,1 0-128,0 0 32,0 0 0,1 0 0,-1 0 128,-2 0-256,3 0 160,-1 0-32,0 0 128,0 0-256,-1 0 192,1 0-32,20 0-32,-20 0 0,-1 0 32,1-19-32,0 19 32,0 0-96,19 0 160,-19 0-96,0 0 0,1 0-32,17 0 96,-18 0-96,1 0 32,-1 0-64,0 0 192,-2 0-160,3 0 32,-1 0 64,0 0-64,0 0-32,-1 0 64,1 0-32,0 0 0,0 0 0,0 0 32,-1 0 0,1 0-64,0 0 32,0 0 32,-20 0-64,21 0 64,-1 0-64,-20 0 64,18 0-32,2 0-32,1 0 96,-1 0-64,0 0-32,-1 0 64,1 0-64,0 0 64,0 0-32,0 0 0,-1 0 0,1 0 0,0 0 32,0 0 1,0 0-98,-1 0 97,1 0 97,0 19-193,0-19 64,1 0-32,-3 0 96,2 0-64,1 0 0,19 0 32,-22 0 0,3 0-32,-1 0 0,20 0 0,-21 0 0,1 0 96,0 0-192,0 0 160,0 0-32,-1 0-32,1 0 0,0 0 0,0-19 32,19 19-32,-39 0 64,20 0-96,0 0 128,1 0-160,19 0 96,-22 0-96,3 0 96,-1 0 96,0 0-192,0 0 32,-1 0 64,21 0-128,-20 0 224,0 0-192,19 0 128,-19 0-64,0 0-64,1 0 160,17 0-96,-18 0 0,21 0 0,-23-20 32,23 20-64,-21 0 32,19 0 64,-19 0-64,20 0 0,-1 0-32,1 0 64,0-20-32,-21 20 32,21 0 0,-20 0-64,21 0 32,-23 0 0,23 0 0,-21 0 32,19-19 0,-19 19-32,20 0 0,-20 0 64,19 0-128,-19 0 96,20 0 0,-21 0-32,21 0-64,-19 0 128,-1 0-64,18 0 0,-17 0 0,-1-20 32,0 20-32,19 0 32,-19 0-64,20 0 64,-21 0-32,21 0-64,-20 0 160,19 0-96,1 0 32,-20 0-32,21-21 0,-23 21 0,23 0 0,-1 0 32,-21 0-32,21 0 0,-20 0 0,0 0-32,19 0 64,-19 0 0,0 0-64,19 0 64,-19 0-32,20 0 64,-19 0-96,-3 0 0,23 0 64,-21 0-64,0 0 64,-2 0-32,3 0 0,-1 0 64,0 0-160,19 0 64,-19 0 64,0 0 0,0 0-32,0 0 0,19 0 0,-19 0 0,0 0 96,19 0-256,-19 0 288,0 0-160,21 0 64,-3 0 0,3 0-32,-21 0-32,19 0 64,1 0 0,0 0-64,-21-20 32,21 20 32,-20 0-64,1 0 64,17 0-32,3 0 65,-21 0-65,19 0 0,-19-19 0,0 19-32,19 0 96,1 0-96,0 0 96,-21 0-128,21-20 64,-20 20-65,19 0 130,1 0 31,-20 0-96,21 0-32,-2-20 32,-19 20-32,20 0 64,-1 0 0,1 0-128,-1 0 192,1 0-96,-20 0 0,19-19 0,1 19 0,1 0-32,-23 0 96,23 0-96,-1 0 32,-1 0 32,-19 0-32,20 0 0,-1 0-32,1-20 0,-20 20 64,19 0-32,1 0 32,-19 0-32,17 0-32,-18-20 96,21 20-96,-2 0 32,-19 0 32,20 0-64,-1 0 64,-19 0-96,20 0 128,-1-21-96,1 21 32,1 0 64,-3 0-64,3 0-32,-21-19 64,19 19-64,1 0-32,-1 0 128,-19 0-32,20-20-64,-1 20-32,1 0 160,1 0-128,-3 0 32,3 0 32,-21 0-64,18-20 64,3 20-32,-21 0-32,19 0 32,1 0 0,0 0 32,-21 0-32,21 0 32,1-19-64,-3 19 32,3 0 0,-3 0 0,3 0 0,-1 0 0,-1 0 32,1 0-64,-1-20 32,1 20 0,19 0 64,-19 0-128,1-20 96,-3 20-32,3 0-32,18 0 64,-19 0-64,0 0 32,-1-19 32,1 19-64,-1 0 96,1-22-128,1 22 64,-3 0 0,23 0 32,-2 0-64,-19 0 64,19 0-32,-19-19 64,-1 19-128,22 0 96,-23 0-64,3 0 64,-1 0-32,-1 0 0,-19 0 0,20-20-32,-21 20 32,1 0 0,0 0 32,20 0-64,-1 0 96,1 0-128,19 0 96,-38 0-64,19 0 64,-1 0-96,1 0 64,-1 0 96,21 0-128,-1 0 0,2-20 64,-23 20-32,3 0 32,-3 0-64,3-19 32,-1 19 0,-1 0 0,1 0 0,0 0-32,-1-20 64,1 20-96,-1 0 128,1 0-96,19 0 64,-18 0-64,-21-20 32,19 20 32,-19 0-32,0 0 32,20-21-64,-1 21 64,1 0-64,-1 0 32,1 0 32,-19 0-32,17 0-32,-18-19 64,1 19-64,-1 0 32,0 0 32,0 0-64,-1 0-32,-19 0 64,20 0 64,-20 0-64,20 0-64,-20 0 64,0 0 0,0 0-32,0 0 64,0 0-128,0 0-193,0 19-351,0-19-994,-20 0-1953</inkml:trace>
  <inkml:trace contextRef="#ctx0" brushRef="#br2" timeOffset="-147540.68">336 11945 10730,'-20'20'224,"20"0"192,-18-20 1410,18-20-705,0 20 0,0 0 0,18 0-256,2 0-288,21 0-97,-3 0-96,3 0-352,-1 0 449,-1-20-545,1 20 448,-1 0-256,1 0-64,1 0 0,-3-19 0,3 19-96,-3 0 321,3 0-449,-1 0 160,-1 0-32,-19-20-193,20 20 65,-20 0-961,-20 0 160,19 0-608,1 0-417,-20-20-929,0 20-2402</inkml:trace>
  <inkml:trace contextRef="#ctx0" brushRef="#br2" timeOffset="-147206.72">298 12025 9192,'-100'40'4901,"60"-40"-5125,40 0 288,0 0 1121,0 0 96,20 0-256,0 0-256,19-20-129,22 20 1,-23 0-225,23 0 65,-2 0-65,-19 0-128,19 0-95,0 0-97,1 0 0,-1 0 32,-18 0-64,18 0-64,-19 0 32,0 0-224,-1 0-225,1 0-543,-20 0-354,-1 0-768,1 0-1441,0 0-4613</inkml:trace>
  <inkml:trace contextRef="#ctx0" brushRef="#br2" timeOffset="-146786.78">833 11747 12171,'-39'-19'128,"39"19"641,-20 0 544,20-20-832,0 20 383,0 0 161,20 0-320,-2 20-257,3-20-63,-1 19 31,20-19-95,-1 20-97,-19 0 32,20-1-128,-1 1 0,-19 1 0,20 18-64,-19-19-32,-21 0-128,18 19 192,2-19 1,-20 1 95,21-2 32,-21 1 160,-21 0-31,1-1-1,2 1-128,-23 0-96,21-1-96,-19 2 96,19-1-96,-20 0 0,1-1-32,19 1-128,0-20-512,0 20-962,0-20-1857,20 0-8873</inkml:trace>
  <inkml:trace contextRef="#ctx0" brushRef="#br3" timeOffset="31151.7">7721 8551 288,'20'-20'1313,"-20"20"0,0-20 33,0 20-193,0 0-32,0-19-192,0 19-97,0 0-159,0 0-64,0-21-65,0 21 161,0-20 63,0 20 129,0 0 64,0 0-96,0-20-96,0 20 32,0 0-65,0 0-127,0 0-97,0 0-95,0 0-161,0 20 96,0-20 33,0 20 63,-20 1-64,20-2-95,0 21 223,0-21-127,0 21 63,-19 1 0,19-2 1,0 0-33,0 1-192,0 20 33,0-21-97,0 20 0,0 21-96,0-1-64,0 1 96,-20 20-128,20-21 32,0 1 32,20-2 64,-20-17 0,0-2 0,0 0 161,-20 1 63,20-1-32,-20 2 0,0-2-63,20 0-129,-21 1 0,21-21-64,0 1 0,0-21-352,0-19-769,0-19-1922,0-1-9193</inkml:trace>
  <inkml:trace contextRef="#ctx0" brushRef="#br3" timeOffset="32354.83">8178 8570 2722,'0'0'2498,"0"0"353,-20 0-96,20 0-801,0 0-161,0 0-544,0 0-480,0 0 192,20 0 64,-20 20-192,20-20-160,-20 0-193,39 0 97,-19 0-129,0 0-32,21 0-95,-23-20-129,2 20-64,0-19-64,1-1 0,-1 20 32,-2-20-32,-18 1 0,0 19-64,0-21 0,0 21 96,0-20-96,-18 20 64,-2 0-32,-1-20-32,1 20 0,0 0-32,2 0 96,-3 20-31,-19-20-1,20 20-32,-19 20 96,-1-20 64,20 19 256,-19 1 225,39-19-257,0 18 1,0-19-97,20 0 0,19-1-64,21 1 33,-21-20-161,22 20 64,-3-20-192,1 0-160,2 0-225,-22-20-384,1 20-256,-20-20-352,0 20-128,0-19-449,-20 19-641,0 0-736,-20 0-3844</inkml:trace>
  <inkml:trace contextRef="#ctx0" brushRef="#br3" timeOffset="32688.81">7921 8908 12427,'-20'0'1249,"20"0"1442,20 0-417,-2 0-192,2-20-128,21 20-385,18 0-512,1-20-160,19 20-96,-20-19-224,20 19-161,-18 0-192,-2-20-96,1 20-128,-21 0-256,1 0-385,0 0-416,-21 0-544,1 0-705,-20 0-897,20 0-3171</inkml:trace>
  <inkml:trace contextRef="#ctx0" brushRef="#br3" timeOffset="33340.18">8079 9266 11402,'0'-20'1506,"0"-1"1184,0 21-159,0-19-1218,0 19 32,-20 19-640,20 2 96,0-1-289,-20 19 193,20 1 63,-19-1-63,19 2-256,-20-2-353,20 0 32,0-19 64,0 0-96,0 1-32,0-21-32,0 0 64,0-21 0,0 21-192,20-40 32,-20 21-160,19-21 64,1 1-64,-20 18-1,20-18 97,0 19 0,-20 0 128,20 20-32,-20 0-32,19 0 160,-19 20 32,0 0 64,20-1-63,-20 22-33,20-21 32,-20 19-128,20-19 0,0-1 32,-1 1-160,1-20-545,-20 20-512,20-20-609,0 0-416,-20 0-865,0-20-1377</inkml:trace>
  <inkml:trace contextRef="#ctx0" brushRef="#br3" timeOffset="33564.78">8456 9127 12716,'0'0'1921,"-21"0"193,21 20 321,-18 19-962,-2 0 0,-1 2-319,1-2-226,20 1-383,-20-1 64,2 2-257,18-2-224,0-19-64,-21-1-160,21-19-545,21 0-1313,-21 0-1953</inkml:trace>
  <inkml:trace contextRef="#ctx0" brushRef="#br3" timeOffset="34050.14">9032 8927 11370,'0'0'1922,"0"-19"1313,0 19-192,0 0-1153,19 0-257,1 0-127,20 0-545,-19 0-161,37 0-351,-37 0-65,17 0-288,3 0-128,-21 0-544,19 19-1218,-19-19-2050,0 0-14509</inkml:trace>
  <inkml:trace contextRef="#ctx0" brushRef="#br3" timeOffset="34599.94">9905 8551 10153,'20'-40'1281,"-20"40"2018,0 0-1281,0-19-608,0 38-257,0-19-96,0 20-256,0 19-257,0-19-31,-20 21-65,20-2-160,0 20-160,-20-39-32,20 21-96,0-22 0,0 1-192,0-20-352,0 0-385,0 0-288,20 0-577,0-20-1537,0 1-2979</inkml:trace>
  <inkml:trace contextRef="#ctx0" brushRef="#br3" timeOffset="34876.31">10203 8492 11274,'0'-21'2755,"0"42"-929,-20-21 255,-1 19-959,3 1-97,-22 19 160,19-19-449,-17 0-287,18 21 31,-1-22 33,1 1-1,0-20-192,20 20 1,0-1-1,20-19-96,-20 0 97,41 20-97,-21-20-96,18 0-64,-17 0 96,19 0-448,-1 20-193,-19-20-415,0 0-290,0 0-511,-20 21-769,19-21-1666,-19 0-6182</inkml:trace>
  <inkml:trace contextRef="#ctx0" brushRef="#br3" timeOffset="35173.18">9727 8948 15022,'-20'20'2018,"20"-20"-609,20 0 1025,0 0-800,19 0 127,21 0-383,-1 0-513,0 0-193,22 0-223,-2 0-129,0 0-160,-20-20-64,1 20-96,-1-21-256,-19 21-417,-19-19-672,-1 19-1057,-20 0-1282,0 0-3779</inkml:trace>
  <inkml:trace contextRef="#ctx0" brushRef="#br3" timeOffset="35932.94">10004 9444 6085,'0'-19'1890,"0"-1"1249,0 20-897,-20-21-448,20 21-257,-20 21-480,1-21-192,-1 20 0,0-1 32,-20 21 64,21-1-129,-21-19-223,20 20-128,0 0-193,1-1-32,-1 2-96,20-21-96,0-20 32,20 19-32,-1-19-64,1-19-96,0 19-32,20-20-96,-21-1 32,21 1-96,0-19-65,-1-1 97,2 0 128,-3 20 64,3-19 32,-1-1 32,-22 1-32,23-2 64,-21 2-128,-20 19 96,20-19-32,-20 19 32,19-1 96,-19 2-64,0-1 0,0 20-64,-19 0 128,-1 20-32,0 20 64,0-20 96,-1 39 32,3-20 65,-2 22 127,-21-2-160,21 0-159,20-19-33,-18 0-96,18-1-96,18-19-449,-18-20-960,20 0-1506,1 0-4869</inkml:trace>
  <inkml:trace contextRef="#ctx0" brushRef="#br3" timeOffset="36533.54">10798 8333 5317,'0'-21'3267,"0"1"-1025,0 20 288,0 20-576,-20 1 256,20 18-224,0 1-352,0 40-33,0-2-320,0 22-416,-19 20-384,19 17-193,-20 22-256,0-20 32,0-19-64,0-1 128,20-40 128,0 1 353,0-21-65,0-18-159,0-22-97,0 1-192,0 0 0,0-20-384,0 0-96,0-20-673,0 20-833,0-20-2050,-19-19-9577</inkml:trace>
  <inkml:trace contextRef="#ctx0" brushRef="#br3" timeOffset="37764.98">21201 9027 3875,'20'0'1890,"-1"-20"1249,1 1-160,-20 19-737,20-20 64,0 0-544,-20 20-321,20 0-256,-20 0-128,0 0-320,-20 0-321,-20 0-31,1 20-65,-1 0 64,-1-1-31,-17 1 127,-1 19-128,-22-19 33,22 1-129,0 19 225,19-21-65,20 1-160,0 0 32,20-1-95,20-19 159,0 21 0,39-1-63,1 0-289,-1-20 192,2 19-32,-2-19-64,-19 20-64,19-20 128,-19 0-96,-1 0-32,-19 20-160,0-20-128,-20 0-225,0 0-383,0 0-129,0 0-417,-20 0-864,0 19-865,20-19-3587</inkml:trace>
  <inkml:trace contextRef="#ctx0" brushRef="#br3" timeOffset="38496.43">20843 9444 8167,'-39'0'3588,"39"-19"-1474,-20 19 1441,20 0-1185,20 0-576,-20 0-96,39 19-1,1-19-416,0 0-96,39 20-95,-20-20-322,2 20-191,-22-20-481,1 0 32,19 19-128,-19-19-224,-20 20-513,19-20-672,1 0-897,-19 20-1794,-3-20-5445</inkml:trace>
  <inkml:trace contextRef="#ctx0" brushRef="#br3" timeOffset="44534.52">22432 8531 9737,'20'-20'1185,"-20"20"1986,19-19-256,-19 19-833,0 0-481,20 0-512,-20 0-64,0 39 160,0-19-224,0 19-192,0 2 32,0-2-225,-20 1-288,20-1-127,0 2-129,0-22 0,0 21-289,-19-21-383,19 1-353,0 0-801,0-20-416,0 19-480,0 2-1795,0-21-5380</inkml:trace>
  <inkml:trace contextRef="#ctx0" brushRef="#br3" timeOffset="44860.68">21975 9047 6662,'-39'19'8264,"19"-19"-7656,20 20 2339,0-20-385,38 0-672,3 0-32,18 0-609,40 0-416,-19 0 64,20 0 64,-1 0-225,0-20-255,0 20-65,1 0-63,-21 0-129,0 0-224,-19 0 128,-21 0-256,-19 0-160,0 0-609,-20 0-705,-20 20-640,0 1-1377,0-1-4037</inkml:trace>
  <inkml:trace contextRef="#ctx0" brushRef="#br3" timeOffset="45585.3">21875 9623 11979,'-38'0'1057,"38"0"2114,0-20-641,0 20-992,18 0-225,2 0-384,21 0-96,-3-20-129,3 20 1,18 20-161,-19-20-95,0 20-161,-21-1-64,1 1-128,-20 0-31,0 1 63,-20-1-96,1-1 32,-1 1 0,-20 0-64,1-1-32,-1 1 0,-19-20 32,18 20-32,1 1 32,22-21 0,-3 19 0,21-19 0,0 20 64,0-20-32,39 0 224,1 0 96,1 20-95,-2-20-65,21 0 0,-21 0-160,1 0 0,-1 19-32,-19-19-128,20 0-224,-20 0-705,-20 20-737,19-20-1089,-19 0-1697,0 20-11275</inkml:trace>
  <inkml:trace contextRef="#ctx0" brushRef="#br3" timeOffset="46172.21">22570 9841 9384,'40'-40'1698,"-40"21"192,20-1 576,-20 20-768,0-20-513,-20 20-288,0 0-225,0 20 1,1 0 192,-21-1-32,0 1 160,1 21-33,-1-22-95,-1 21-224,2-1-161,19 0-255,0-18-129,20-1-64,0 0 0,20-20 0,0 0-32,19 0-96,2-20-193,19 0-31,-21-1-64,1 2 63,-1-21 65,21 1 128,-21 0 96,22-2 32,-23-18-64,23 0 32,-2-2 32,-19 2-96,-1-1-64,-19 21 128,0-1 32,-20 21 32,0 19 224,0 0-128,-20 0 128,0 19-32,1 21 97,-21-1-1,0 21-96,-19-1 289,18 2-161,3 18-96,-3-20-128,2 1-63,19-1-1,0-39-64,20 20-193,0-20-319,20-20-769,0 0-1058,-20 0-1472,19-20-8745</inkml:trace>
  <inkml:trace contextRef="#ctx0" brushRef="#br3" timeOffset="46788.42">23185 9405 11947,'0'-21'1601,"0"1"1795,0 20-738,20 0-768,1-19-193,-1 19-447,0 0-354,-1 19-95,21-19-128,-40 0-129,20 20-127,-20-20-161,0 21-32,20-21-128,-20 20 32,-20-1-63,0 21-33,-20-21-64,1 1 128,19 0-96,-21 1 0,3-21 64,17 19-96,1-19 96,20 20-64,20-20 128,1 0 32,-3 20 224,22-20-191,21 0-65,-22 0-64,-19 0-64,0 0 0,0 0-160,-1 0-257,21 0-1024,-20 0-1218,0 0-4035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8008F-8C0F-4F63-86DC-E7B67385E4BD}" type="datetimeFigureOut">
              <a:rPr lang="en-US" smtClean="0"/>
              <a:pPr/>
              <a:t>2/20/24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8DAD-5F37-4EA5-A798-26ED1E4539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612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OAEP:   explain</a:t>
            </a:r>
            <a:r>
              <a:rPr lang="en-US" baseline="0" dirty="0"/>
              <a:t> why O stands for Optimal.</a:t>
            </a:r>
            <a:endParaRPr lang="en-US" dirty="0"/>
          </a:p>
          <a:p>
            <a:r>
              <a:rPr lang="en-US" dirty="0"/>
              <a:t>Fujisaki, Okamoto, </a:t>
            </a:r>
            <a:r>
              <a:rPr lang="en-US" dirty="0" err="1"/>
              <a:t>Pointcheval</a:t>
            </a:r>
            <a:r>
              <a:rPr lang="en-US" dirty="0"/>
              <a:t> and Stern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1496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a</a:t>
            </a:r>
            <a:r>
              <a:rPr lang="en-US" baseline="0" dirty="0"/>
              <a:t> natural question is, is it true that in order to compute </a:t>
            </a:r>
            <a:r>
              <a:rPr lang="en-US" baseline="0" dirty="0" err="1"/>
              <a:t>e’th</a:t>
            </a:r>
            <a:r>
              <a:rPr lang="en-US" baseline="0" dirty="0"/>
              <a:t> roots modulo N we have to factor </a:t>
            </a:r>
            <a:r>
              <a:rPr lang="en-US" baseline="0"/>
              <a:t>the modulus.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4919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Small   d   should </a:t>
            </a:r>
            <a:r>
              <a:rPr lang="en-US" u="sng" dirty="0"/>
              <a:t>never</a:t>
            </a:r>
            <a:r>
              <a:rPr lang="en-US" dirty="0"/>
              <a:t> be used.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1045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BB’04:    Boneh-</a:t>
            </a:r>
            <a:r>
              <a:rPr lang="en-US" dirty="0" err="1"/>
              <a:t>Brumley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357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 to explain what is a random oracle.   NEVER encrypt m directly</a:t>
            </a:r>
            <a:r>
              <a:rPr lang="en-US" baseline="0" dirty="0"/>
              <a:t> with RSA.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095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random</a:t>
            </a:r>
            <a:r>
              <a:rPr lang="en-US" baseline="0" dirty="0"/>
              <a:t> element in Z_N is *very* likely to be in Z_N^*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684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AE-secure:</a:t>
            </a:r>
            <a:r>
              <a:rPr lang="en-US" baseline="0" dirty="0"/>
              <a:t>  the scheme provides Authenticated Encryption.</a:t>
            </a:r>
          </a:p>
          <a:p>
            <a:r>
              <a:rPr lang="en-US" baseline="0" dirty="0"/>
              <a:t>Resulting system is chosen </a:t>
            </a:r>
            <a:r>
              <a:rPr lang="en-US" baseline="0" dirty="0" err="1"/>
              <a:t>ciphertext</a:t>
            </a:r>
            <a:r>
              <a:rPr lang="en-US" baseline="0" dirty="0"/>
              <a:t> secure (in the random oracle model).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39F14-97F0-4A6F-8D15-923CFCB70D1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ISO</a:t>
            </a:r>
            <a:r>
              <a:rPr lang="en-US" baseline="0" dirty="0"/>
              <a:t> standard is the “full domain hash” method discussed in lecture.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39F14-97F0-4A6F-8D15-923CFCB70D1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    </a:t>
            </a:r>
            <a:r>
              <a:rPr lang="en-US" dirty="0" err="1"/>
              <a:t>msg</a:t>
            </a:r>
            <a:r>
              <a:rPr lang="en-US" dirty="0"/>
              <a:t> is 384 bits</a:t>
            </a:r>
            <a:r>
              <a:rPr lang="en-US" baseline="0" dirty="0"/>
              <a:t>    (48 bytes)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437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Attack generalizes to other 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02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365066" y="4819650"/>
            <a:ext cx="762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74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306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306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16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0295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6810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6810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65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87704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441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731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603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311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615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319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515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144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2460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0806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0196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5616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18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567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3317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3836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7611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16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7523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423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0839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95939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561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75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9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2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33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58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41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-1905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47750"/>
            <a:ext cx="8229600" cy="409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8495978" y="4942417"/>
            <a:ext cx="6992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Dan Boneh</a:t>
            </a:r>
          </a:p>
        </p:txBody>
      </p:sp>
    </p:spTree>
    <p:extLst>
      <p:ext uri="{BB962C8B-B14F-4D97-AF65-F5344CB8AC3E}">
        <p14:creationId xmlns:p14="http://schemas.microsoft.com/office/powerpoint/2010/main" val="1821676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21" r:id="rId12"/>
    <p:sldLayoutId id="2147483736" r:id="rId13"/>
    <p:sldLayoutId id="2147483739" r:id="rId14"/>
    <p:sldLayoutId id="2147483740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9372599" y="666750"/>
            <a:ext cx="1293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Template</a:t>
            </a:r>
          </a:p>
          <a:p>
            <a:r>
              <a:rPr lang="en-US" sz="1400" dirty="0">
                <a:solidFill>
                  <a:prstClr val="black"/>
                </a:solidFill>
              </a:rPr>
              <a:t>vertLeftWhite2</a:t>
            </a:r>
          </a:p>
        </p:txBody>
      </p:sp>
      <p:pic>
        <p:nvPicPr>
          <p:cNvPr id="13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2918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346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7490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2062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48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9372599" y="666750"/>
            <a:ext cx="1370568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Template</a:t>
            </a:r>
          </a:p>
          <a:p>
            <a:r>
              <a:rPr lang="en-US" sz="1400" dirty="0">
                <a:solidFill>
                  <a:prstClr val="black"/>
                </a:solidFill>
              </a:rPr>
              <a:t>block2x2White1</a:t>
            </a:r>
          </a:p>
          <a:p>
            <a:endParaRPr lang="en-US" sz="1400" dirty="0">
              <a:solidFill>
                <a:prstClr val="black"/>
              </a:solidFill>
            </a:endParaRPr>
          </a:p>
          <a:p>
            <a:r>
              <a:rPr lang="en-US" sz="1400" dirty="0">
                <a:solidFill>
                  <a:prstClr val="black"/>
                </a:solidFill>
              </a:rPr>
              <a:t>Ordering of</a:t>
            </a:r>
            <a:r>
              <a:rPr lang="en-US" sz="1400" baseline="0" dirty="0">
                <a:solidFill>
                  <a:prstClr val="black"/>
                </a:solidFill>
              </a:rPr>
              <a:t> </a:t>
            </a:r>
          </a:p>
          <a:p>
            <a:r>
              <a:rPr lang="en-US" sz="1400" baseline="0" dirty="0">
                <a:solidFill>
                  <a:prstClr val="black"/>
                </a:solidFill>
              </a:rPr>
              <a:t>buttons is</a:t>
            </a:r>
            <a:r>
              <a:rPr lang="en-US" sz="1400" dirty="0">
                <a:solidFill>
                  <a:prstClr val="black"/>
                </a:solidFill>
              </a:rPr>
              <a:t>:</a:t>
            </a:r>
          </a:p>
          <a:p>
            <a:r>
              <a:rPr lang="en-US" sz="1400" dirty="0">
                <a:solidFill>
                  <a:prstClr val="black"/>
                </a:solidFill>
              </a:rPr>
              <a:t>13</a:t>
            </a:r>
          </a:p>
          <a:p>
            <a:r>
              <a:rPr lang="en-US" sz="1400" dirty="0">
                <a:solidFill>
                  <a:prstClr val="black"/>
                </a:solidFill>
              </a:rPr>
              <a:t>24</a:t>
            </a:r>
          </a:p>
        </p:txBody>
      </p:sp>
      <p:pic>
        <p:nvPicPr>
          <p:cNvPr id="13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93192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01168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01168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93192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3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762000" y="2038350"/>
            <a:ext cx="7772400" cy="1102519"/>
          </a:xfrm>
        </p:spPr>
        <p:txBody>
          <a:bodyPr anchor="t">
            <a:noAutofit/>
          </a:bodyPr>
          <a:lstStyle/>
          <a:p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RSA Trapdoor Permutation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700280" y="54324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690920" y="53388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Rectangle 8"/>
          <p:cNvSpPr/>
          <p:nvPr/>
        </p:nvSpPr>
        <p:spPr>
          <a:xfrm>
            <a:off x="0" y="0"/>
            <a:ext cx="9144000" cy="666750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en-US" sz="2000" dirty="0"/>
              <a:t>CS255:  Intro. to Crypto                                           Dan Boneh</a:t>
            </a:r>
          </a:p>
        </p:txBody>
      </p:sp>
    </p:spTree>
    <p:extLst>
      <p:ext uri="{BB962C8B-B14F-4D97-AF65-F5344CB8AC3E}">
        <p14:creationId xmlns:p14="http://schemas.microsoft.com/office/powerpoint/2010/main" val="3388174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9050"/>
            <a:ext cx="8763000" cy="857250"/>
          </a:xfrm>
        </p:spPr>
        <p:txBody>
          <a:bodyPr>
            <a:normAutofit/>
          </a:bodyPr>
          <a:lstStyle/>
          <a:p>
            <a:r>
              <a:rPr lang="en-US" sz="3600" dirty="0"/>
              <a:t>Incorrect use of a Trapdoor Function (TDF)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Never</a:t>
            </a:r>
            <a:r>
              <a:rPr lang="en-US" dirty="0"/>
              <a:t> encrypt by applying F directly to plaintext: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Problems:</a:t>
            </a:r>
          </a:p>
          <a:p>
            <a:r>
              <a:rPr lang="en-US" dirty="0"/>
              <a:t>Deterministic:    cannot be semantically secure !!</a:t>
            </a:r>
          </a:p>
          <a:p>
            <a:r>
              <a:rPr lang="en-US" dirty="0"/>
              <a:t>Many attacks exist   (coming)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990600" y="1657350"/>
            <a:ext cx="3581400" cy="1066799"/>
          </a:xfrm>
          <a:prstGeom prst="rect">
            <a:avLst/>
          </a:prstGeom>
          <a:ln>
            <a:solidFill>
              <a:srgbClr val="008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u="sng" dirty="0"/>
              <a:t>E( </a:t>
            </a:r>
            <a:r>
              <a:rPr lang="en-US" b="1" u="sng" dirty="0" err="1"/>
              <a:t>pk</a:t>
            </a:r>
            <a:r>
              <a:rPr lang="en-US" b="1" u="sng" dirty="0"/>
              <a:t>, m)</a:t>
            </a:r>
            <a:r>
              <a:rPr lang="en-US" b="1" dirty="0"/>
              <a:t> :</a:t>
            </a:r>
          </a:p>
          <a:p>
            <a:pPr marL="0" indent="0">
              <a:buNone/>
              <a:tabLst>
                <a:tab pos="455613" algn="l"/>
                <a:tab pos="1947863" algn="l"/>
              </a:tabLst>
            </a:pPr>
            <a:r>
              <a:rPr lang="en-US" dirty="0"/>
              <a:t>	output    c ⟵ F(</a:t>
            </a:r>
            <a:r>
              <a:rPr lang="en-US" dirty="0" err="1"/>
              <a:t>pk</a:t>
            </a:r>
            <a:r>
              <a:rPr lang="en-US" dirty="0"/>
              <a:t>, m)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4876800" y="1657350"/>
            <a:ext cx="3429000" cy="1066799"/>
          </a:xfrm>
          <a:prstGeom prst="rect">
            <a:avLst/>
          </a:prstGeom>
          <a:ln>
            <a:solidFill>
              <a:srgbClr val="008000"/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  <a:tabLst>
                <a:tab pos="455613" algn="l"/>
              </a:tabLst>
            </a:pPr>
            <a:r>
              <a:rPr lang="en-US" b="1" u="sng" dirty="0"/>
              <a:t>D( </a:t>
            </a:r>
            <a:r>
              <a:rPr lang="en-US" b="1" u="sng" dirty="0" err="1"/>
              <a:t>sk</a:t>
            </a:r>
            <a:r>
              <a:rPr lang="en-US" b="1" u="sng" dirty="0"/>
              <a:t>,  c )</a:t>
            </a:r>
            <a:r>
              <a:rPr lang="en-US" b="1" dirty="0"/>
              <a:t> :</a:t>
            </a:r>
          </a:p>
          <a:p>
            <a:pPr marL="0" indent="0">
              <a:buFont typeface="Arial" pitchFamily="34" charset="0"/>
              <a:buNone/>
              <a:tabLst>
                <a:tab pos="455613" algn="l"/>
                <a:tab pos="1947863" algn="l"/>
              </a:tabLst>
            </a:pPr>
            <a:r>
              <a:rPr lang="en-US" dirty="0"/>
              <a:t>	output   F</a:t>
            </a:r>
            <a:r>
              <a:rPr lang="en-US" baseline="30000" dirty="0"/>
              <a:t>-1</a:t>
            </a:r>
            <a:r>
              <a:rPr lang="en-US" dirty="0"/>
              <a:t>(</a:t>
            </a:r>
            <a:r>
              <a:rPr lang="en-US" dirty="0" err="1"/>
              <a:t>sk</a:t>
            </a:r>
            <a:r>
              <a:rPr lang="en-US" dirty="0"/>
              <a:t>, c)</a:t>
            </a:r>
          </a:p>
          <a:p>
            <a:pPr marL="0" indent="0">
              <a:buFont typeface="Arial" pitchFamily="34" charset="0"/>
              <a:buNone/>
              <a:tabLst>
                <a:tab pos="455613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08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1371600" y="1352550"/>
            <a:ext cx="6629400" cy="1102519"/>
          </a:xfrm>
        </p:spPr>
        <p:txBody>
          <a:bodyPr anchor="t">
            <a:noAutofit/>
          </a:bodyPr>
          <a:lstStyle/>
          <a:p>
            <a:pPr algn="l"/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RSA trapdoor permutation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700280" y="54324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690920" y="53388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4058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auto">
          <a:xfrm>
            <a:off x="2196707" y="4149005"/>
            <a:ext cx="3657600" cy="514350"/>
          </a:xfrm>
          <a:prstGeom prst="roundRect">
            <a:avLst/>
          </a:prstGeom>
          <a:noFill/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dirty="0"/>
              <a:t>Review: arithmetic mod composites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5350"/>
            <a:ext cx="8763000" cy="4095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   N = </a:t>
            </a:r>
            <a:r>
              <a:rPr lang="en-US" dirty="0" err="1"/>
              <a:t>p</a:t>
            </a:r>
            <a:r>
              <a:rPr lang="en-US" dirty="0" err="1">
                <a:sym typeface="Symbol"/>
              </a:rPr>
              <a:t>q</a:t>
            </a:r>
            <a:r>
              <a:rPr lang="en-US" dirty="0">
                <a:sym typeface="Symbol"/>
              </a:rPr>
              <a:t>     where   </a:t>
            </a:r>
            <a:r>
              <a:rPr lang="en-US" dirty="0" err="1">
                <a:sym typeface="Symbol"/>
              </a:rPr>
              <a:t>p,q</a:t>
            </a:r>
            <a:r>
              <a:rPr lang="en-US" dirty="0">
                <a:sym typeface="Symbol"/>
              </a:rPr>
              <a:t>    are prime</a:t>
            </a:r>
          </a:p>
          <a:p>
            <a:pPr marL="0" indent="0">
              <a:lnSpc>
                <a:spcPts val="4500"/>
              </a:lnSpc>
              <a:spcBef>
                <a:spcPts val="1200"/>
              </a:spcBef>
              <a:buNone/>
              <a:tabLst>
                <a:tab pos="2743200" algn="l"/>
              </a:tabLst>
            </a:pPr>
            <a:r>
              <a:rPr lang="en-US" dirty="0">
                <a:sym typeface="Symbol"/>
              </a:rPr>
              <a:t>         </a:t>
            </a:r>
            <a:r>
              <a:rPr lang="en-US" dirty="0">
                <a:cs typeface="Arial" pitchFamily="34" charset="0"/>
                <a:sym typeface="Symbol"/>
              </a:rPr>
              <a:t>ℤ</a:t>
            </a:r>
            <a:r>
              <a:rPr lang="en-US" baseline="-25000" dirty="0">
                <a:cs typeface="Arial" pitchFamily="34" charset="0"/>
                <a:sym typeface="Symbol"/>
              </a:rPr>
              <a:t>N</a:t>
            </a:r>
            <a:r>
              <a:rPr lang="en-US" dirty="0">
                <a:cs typeface="Arial" pitchFamily="34" charset="0"/>
                <a:sym typeface="Symbol"/>
              </a:rPr>
              <a:t> = {0,1,2,…,N-1}     ;     (ℤ</a:t>
            </a:r>
            <a:r>
              <a:rPr lang="en-US" baseline="-25000" dirty="0">
                <a:cs typeface="Arial" pitchFamily="34" charset="0"/>
                <a:sym typeface="Symbol"/>
              </a:rPr>
              <a:t>N</a:t>
            </a:r>
            <a:r>
              <a:rPr lang="en-US" dirty="0">
                <a:cs typeface="Arial" pitchFamily="34" charset="0"/>
                <a:sym typeface="Symbol"/>
              </a:rPr>
              <a:t>)</a:t>
            </a:r>
            <a:r>
              <a:rPr lang="en-US" baseline="30000" dirty="0">
                <a:cs typeface="Arial" pitchFamily="34" charset="0"/>
                <a:sym typeface="Symbol"/>
              </a:rPr>
              <a:t>* </a:t>
            </a:r>
            <a:r>
              <a:rPr lang="en-US" dirty="0">
                <a:cs typeface="Arial" pitchFamily="34" charset="0"/>
                <a:sym typeface="Symbol"/>
              </a:rPr>
              <a:t> </a:t>
            </a:r>
            <a:r>
              <a:rPr lang="en-US" baseline="30000" dirty="0">
                <a:cs typeface="Arial" pitchFamily="34" charset="0"/>
                <a:sym typeface="Symbol"/>
              </a:rPr>
              <a:t> </a:t>
            </a:r>
            <a:r>
              <a:rPr lang="en-US" dirty="0">
                <a:cs typeface="Arial" pitchFamily="34" charset="0"/>
                <a:sym typeface="Symbol"/>
              </a:rPr>
              <a:t>=  {invertible elements in Z</a:t>
            </a:r>
            <a:r>
              <a:rPr lang="en-US" baseline="-25000" dirty="0">
                <a:cs typeface="Arial" pitchFamily="34" charset="0"/>
                <a:sym typeface="Symbol"/>
              </a:rPr>
              <a:t>N</a:t>
            </a:r>
            <a:r>
              <a:rPr lang="en-US" dirty="0">
                <a:cs typeface="Arial" pitchFamily="34" charset="0"/>
                <a:sym typeface="Symbol"/>
              </a:rPr>
              <a:t>}</a:t>
            </a:r>
          </a:p>
          <a:p>
            <a:pPr marL="0" indent="0">
              <a:buNone/>
              <a:tabLst>
                <a:tab pos="2743200" algn="l"/>
              </a:tabLst>
            </a:pPr>
            <a:endParaRPr lang="en-US" u="sng" dirty="0">
              <a:cs typeface="Arial" pitchFamily="34" charset="0"/>
              <a:sym typeface="Symbol"/>
            </a:endParaRPr>
          </a:p>
          <a:p>
            <a:pPr marL="0" indent="0">
              <a:buNone/>
              <a:tabLst>
                <a:tab pos="2743200" algn="l"/>
              </a:tabLst>
            </a:pPr>
            <a:r>
              <a:rPr lang="en-US" u="sng" dirty="0">
                <a:cs typeface="Arial" pitchFamily="34" charset="0"/>
                <a:sym typeface="Symbol"/>
              </a:rPr>
              <a:t>Facts</a:t>
            </a:r>
            <a:r>
              <a:rPr lang="en-US" dirty="0">
                <a:cs typeface="Arial" pitchFamily="34" charset="0"/>
                <a:sym typeface="Symbol"/>
              </a:rPr>
              <a:t>:     x  ℤ</a:t>
            </a:r>
            <a:r>
              <a:rPr lang="en-US" baseline="-25000" dirty="0">
                <a:cs typeface="Arial" pitchFamily="34" charset="0"/>
                <a:sym typeface="Symbol"/>
              </a:rPr>
              <a:t>N  </a:t>
            </a:r>
            <a:r>
              <a:rPr lang="en-US" dirty="0">
                <a:cs typeface="Arial" pitchFamily="34" charset="0"/>
                <a:sym typeface="Symbol"/>
              </a:rPr>
              <a:t> is invertible</a:t>
            </a:r>
            <a:r>
              <a:rPr lang="en-US" baseline="30000" dirty="0">
                <a:cs typeface="Arial" pitchFamily="34" charset="0"/>
                <a:sym typeface="Symbol"/>
              </a:rPr>
              <a:t>         </a:t>
            </a:r>
            <a:r>
              <a:rPr lang="en-US" sz="2800" dirty="0">
                <a:cs typeface="Arial" pitchFamily="34" charset="0"/>
                <a:sym typeface="Symbol"/>
              </a:rPr>
              <a:t>       </a:t>
            </a:r>
            <a:r>
              <a:rPr lang="en-US" dirty="0" err="1">
                <a:cs typeface="Arial" pitchFamily="34" charset="0"/>
                <a:sym typeface="Symbol"/>
              </a:rPr>
              <a:t>gcd</a:t>
            </a:r>
            <a:r>
              <a:rPr lang="en-US" dirty="0">
                <a:cs typeface="Arial" pitchFamily="34" charset="0"/>
                <a:sym typeface="Symbol"/>
              </a:rPr>
              <a:t>(</a:t>
            </a:r>
            <a:r>
              <a:rPr lang="en-US" dirty="0" err="1">
                <a:cs typeface="Arial" pitchFamily="34" charset="0"/>
                <a:sym typeface="Symbol"/>
              </a:rPr>
              <a:t>x,N</a:t>
            </a:r>
            <a:r>
              <a:rPr lang="en-US" dirty="0">
                <a:cs typeface="Arial" pitchFamily="34" charset="0"/>
                <a:sym typeface="Symbol"/>
              </a:rPr>
              <a:t>) = 1</a:t>
            </a:r>
          </a:p>
          <a:p>
            <a:pPr lvl="1">
              <a:lnSpc>
                <a:spcPts val="4060"/>
              </a:lnSpc>
              <a:tabLst>
                <a:tab pos="2743200" algn="l"/>
              </a:tabLst>
            </a:pPr>
            <a:r>
              <a:rPr lang="en-US" dirty="0">
                <a:cs typeface="Arial" pitchFamily="34" charset="0"/>
                <a:sym typeface="Symbol"/>
              </a:rPr>
              <a:t>Number of elements in  (ℤ</a:t>
            </a:r>
            <a:r>
              <a:rPr lang="en-US" baseline="-25000" dirty="0">
                <a:cs typeface="Arial" pitchFamily="34" charset="0"/>
                <a:sym typeface="Symbol"/>
              </a:rPr>
              <a:t>N</a:t>
            </a:r>
            <a:r>
              <a:rPr lang="en-US" dirty="0">
                <a:cs typeface="Arial" pitchFamily="34" charset="0"/>
                <a:sym typeface="Symbol"/>
              </a:rPr>
              <a:t>)</a:t>
            </a:r>
            <a:r>
              <a:rPr lang="en-US" baseline="30000" dirty="0">
                <a:cs typeface="Arial" pitchFamily="34" charset="0"/>
                <a:sym typeface="Symbol"/>
              </a:rPr>
              <a:t>*  </a:t>
            </a:r>
            <a:r>
              <a:rPr lang="en-US" dirty="0">
                <a:cs typeface="Arial" pitchFamily="34" charset="0"/>
                <a:sym typeface="Symbol"/>
              </a:rPr>
              <a:t>  is    (N) = (p-1)(q-1) = N-p-q+1</a:t>
            </a:r>
          </a:p>
          <a:p>
            <a:pPr lvl="1">
              <a:tabLst>
                <a:tab pos="2743200" algn="l"/>
              </a:tabLst>
            </a:pPr>
            <a:endParaRPr lang="en-US" dirty="0">
              <a:cs typeface="Arial" pitchFamily="34" charset="0"/>
              <a:sym typeface="Symbol"/>
            </a:endParaRPr>
          </a:p>
          <a:p>
            <a:pPr marL="0" indent="0">
              <a:spcBef>
                <a:spcPts val="1776"/>
              </a:spcBef>
              <a:buNone/>
              <a:tabLst>
                <a:tab pos="2743200" algn="l"/>
              </a:tabLst>
            </a:pPr>
            <a:r>
              <a:rPr lang="en-US" u="sng" dirty="0">
                <a:cs typeface="Arial" pitchFamily="34" charset="0"/>
                <a:sym typeface="Symbol"/>
              </a:rPr>
              <a:t>Euler’s </a:t>
            </a:r>
            <a:r>
              <a:rPr lang="en-US" u="sng" dirty="0" err="1">
                <a:cs typeface="Arial" pitchFamily="34" charset="0"/>
                <a:sym typeface="Symbol"/>
              </a:rPr>
              <a:t>thm</a:t>
            </a:r>
            <a:r>
              <a:rPr lang="en-US" dirty="0">
                <a:cs typeface="Arial" pitchFamily="34" charset="0"/>
                <a:sym typeface="Symbol"/>
              </a:rPr>
              <a:t>:          x (ℤ</a:t>
            </a:r>
            <a:r>
              <a:rPr lang="en-US" baseline="-25000" dirty="0">
                <a:cs typeface="Arial" pitchFamily="34" charset="0"/>
                <a:sym typeface="Symbol"/>
              </a:rPr>
              <a:t>N</a:t>
            </a:r>
            <a:r>
              <a:rPr lang="en-US" dirty="0">
                <a:cs typeface="Arial" pitchFamily="34" charset="0"/>
                <a:sym typeface="Symbol"/>
              </a:rPr>
              <a:t>)</a:t>
            </a:r>
            <a:r>
              <a:rPr lang="en-US" baseline="30000" dirty="0">
                <a:cs typeface="Arial" pitchFamily="34" charset="0"/>
                <a:sym typeface="Symbol"/>
              </a:rPr>
              <a:t>*    </a:t>
            </a:r>
            <a:r>
              <a:rPr lang="en-US" dirty="0">
                <a:cs typeface="Arial" pitchFamily="34" charset="0"/>
                <a:sym typeface="Symbol"/>
              </a:rPr>
              <a:t>:    x</a:t>
            </a:r>
            <a:r>
              <a:rPr lang="en-US" baseline="50000" dirty="0">
                <a:cs typeface="Arial" pitchFamily="34" charset="0"/>
                <a:sym typeface="Symbol"/>
              </a:rPr>
              <a:t>(N)  </a:t>
            </a:r>
            <a:r>
              <a:rPr lang="en-US" baseline="30000" dirty="0">
                <a:cs typeface="Arial" pitchFamily="34" charset="0"/>
                <a:sym typeface="Symbol"/>
              </a:rPr>
              <a:t> </a:t>
            </a:r>
            <a:r>
              <a:rPr lang="en-US" dirty="0">
                <a:cs typeface="Arial" pitchFamily="34" charset="0"/>
                <a:sym typeface="Symbol"/>
              </a:rPr>
              <a:t>=  1     </a:t>
            </a:r>
            <a:endParaRPr lang="en-US" baseline="50000" dirty="0">
              <a:cs typeface="Arial" pitchFamily="34" charset="0"/>
              <a:sym typeface="Symbol"/>
            </a:endParaRPr>
          </a:p>
          <a:p>
            <a:pPr lvl="1">
              <a:tabLst>
                <a:tab pos="2743200" algn="l"/>
              </a:tabLst>
            </a:pPr>
            <a:endParaRPr lang="en-US" dirty="0"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2419350"/>
            <a:ext cx="8839200" cy="1447800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78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RSA trapdoor permutation</a:t>
            </a:r>
          </a:p>
        </p:txBody>
      </p:sp>
      <p:sp>
        <p:nvSpPr>
          <p:cNvPr id="57856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314450"/>
            <a:ext cx="8610600" cy="3238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First published:      Scientific American, Aug. 1977.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Applications:</a:t>
            </a:r>
          </a:p>
          <a:p>
            <a:pPr lvl="1">
              <a:spcBef>
                <a:spcPts val="1776"/>
              </a:spcBef>
            </a:pPr>
            <a:r>
              <a:rPr lang="en-US" dirty="0"/>
              <a:t>HTTPS:   web certificates  </a:t>
            </a:r>
            <a:r>
              <a:rPr lang="en-US" sz="2000" dirty="0"/>
              <a:t>(… but less and less so)</a:t>
            </a:r>
          </a:p>
          <a:p>
            <a:pPr lvl="1">
              <a:spcBef>
                <a:spcPts val="1776"/>
              </a:spcBef>
            </a:pPr>
            <a:r>
              <a:rPr lang="en-US" dirty="0"/>
              <a:t>deprecated for key exchange in TLS 1.3</a:t>
            </a:r>
          </a:p>
        </p:txBody>
      </p:sp>
    </p:spTree>
    <p:extLst>
      <p:ext uri="{BB962C8B-B14F-4D97-AF65-F5344CB8AC3E}">
        <p14:creationId xmlns:p14="http://schemas.microsoft.com/office/powerpoint/2010/main" val="515887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RSA trapdoor permutation</a:t>
            </a:r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5350"/>
            <a:ext cx="8458200" cy="2057400"/>
          </a:xfrm>
        </p:spPr>
        <p:txBody>
          <a:bodyPr>
            <a:normAutofit/>
          </a:bodyPr>
          <a:lstStyle/>
          <a:p>
            <a:pPr marL="0" indent="0" defTabSz="915988">
              <a:lnSpc>
                <a:spcPct val="110000"/>
              </a:lnSpc>
              <a:buNone/>
              <a:tabLst>
                <a:tab pos="681038" algn="l"/>
              </a:tabLst>
            </a:pPr>
            <a:r>
              <a:rPr lang="en-US" sz="2600" b="1" dirty="0">
                <a:solidFill>
                  <a:srgbClr val="000000"/>
                </a:solidFill>
                <a:sym typeface="Symbol" pitchFamily="18" charset="2"/>
              </a:rPr>
              <a:t>Gen</a:t>
            </a:r>
            <a:r>
              <a:rPr lang="en-US" sz="2600" dirty="0">
                <a:solidFill>
                  <a:srgbClr val="000000"/>
                </a:solidFill>
                <a:sym typeface="Symbol" pitchFamily="18" charset="2"/>
              </a:rPr>
              <a:t>():	choose random distinct primes   </a:t>
            </a:r>
            <a:r>
              <a:rPr lang="en-US" sz="2600" dirty="0" err="1">
                <a:solidFill>
                  <a:srgbClr val="000000"/>
                </a:solidFill>
                <a:sym typeface="Symbol" pitchFamily="18" charset="2"/>
              </a:rPr>
              <a:t>p,q</a:t>
            </a:r>
            <a:r>
              <a:rPr lang="en-US" sz="2600" dirty="0">
                <a:solidFill>
                  <a:srgbClr val="000000"/>
                </a:solidFill>
                <a:sym typeface="Symbol" pitchFamily="18" charset="2"/>
              </a:rPr>
              <a:t> 1024 bits.      </a:t>
            </a:r>
            <a:br>
              <a:rPr lang="en-US" sz="2600" dirty="0">
                <a:solidFill>
                  <a:srgbClr val="000000"/>
                </a:solidFill>
                <a:sym typeface="Symbol" pitchFamily="18" charset="2"/>
              </a:rPr>
            </a:br>
            <a:r>
              <a:rPr lang="en-US" sz="2600" dirty="0">
                <a:solidFill>
                  <a:srgbClr val="000000"/>
                </a:solidFill>
                <a:sym typeface="Symbol" pitchFamily="18" charset="2"/>
              </a:rPr>
              <a:t>	Set  </a:t>
            </a:r>
            <a:r>
              <a:rPr lang="en-US" sz="2600" b="1" dirty="0">
                <a:solidFill>
                  <a:srgbClr val="000000"/>
                </a:solidFill>
                <a:sym typeface="Symbol" pitchFamily="18" charset="2"/>
              </a:rPr>
              <a:t>N=</a:t>
            </a:r>
            <a:r>
              <a:rPr lang="en-US" sz="2600" b="1" dirty="0" err="1">
                <a:solidFill>
                  <a:srgbClr val="000000"/>
                </a:solidFill>
                <a:sym typeface="Symbol" pitchFamily="18" charset="2"/>
              </a:rPr>
              <a:t>pq</a:t>
            </a:r>
            <a:r>
              <a:rPr lang="en-US" sz="2600" dirty="0">
                <a:solidFill>
                  <a:srgbClr val="000000"/>
                </a:solidFill>
                <a:sym typeface="Symbol" pitchFamily="18" charset="2"/>
              </a:rPr>
              <a:t>. </a:t>
            </a:r>
            <a:r>
              <a:rPr lang="en-US" sz="2000" dirty="0">
                <a:solidFill>
                  <a:srgbClr val="000000"/>
                </a:solidFill>
                <a:sym typeface="Symbol" pitchFamily="18" charset="2"/>
              </a:rPr>
              <a:t>	</a:t>
            </a:r>
          </a:p>
          <a:p>
            <a:pPr marL="0" indent="0">
              <a:lnSpc>
                <a:spcPct val="110000"/>
              </a:lnSpc>
              <a:buNone/>
              <a:tabLst>
                <a:tab pos="681038" algn="l"/>
              </a:tabLst>
            </a:pPr>
            <a:r>
              <a:rPr lang="en-US" sz="2600" dirty="0">
                <a:solidFill>
                  <a:srgbClr val="000000"/>
                </a:solidFill>
                <a:sym typeface="Symbol" pitchFamily="18" charset="2"/>
              </a:rPr>
              <a:t> 	choose integers   </a:t>
            </a:r>
            <a:r>
              <a:rPr lang="en-US" sz="2600" b="1" dirty="0">
                <a:solidFill>
                  <a:srgbClr val="000000"/>
                </a:solidFill>
                <a:sym typeface="Symbol" pitchFamily="18" charset="2"/>
              </a:rPr>
              <a:t>e , d   </a:t>
            </a:r>
            <a:r>
              <a:rPr lang="en-US" sz="2600" dirty="0" err="1">
                <a:solidFill>
                  <a:srgbClr val="000000"/>
                </a:solidFill>
                <a:sym typeface="Symbol" pitchFamily="18" charset="2"/>
              </a:rPr>
              <a:t>s.t.</a:t>
            </a:r>
            <a:r>
              <a:rPr lang="en-US" sz="2600" dirty="0">
                <a:solidFill>
                  <a:srgbClr val="000000"/>
                </a:solidFill>
                <a:sym typeface="Symbol" pitchFamily="18" charset="2"/>
              </a:rPr>
              <a:t>   </a:t>
            </a:r>
            <a:r>
              <a:rPr lang="en-US" sz="2600" b="1" dirty="0" err="1">
                <a:solidFill>
                  <a:srgbClr val="000000"/>
                </a:solidFill>
                <a:sym typeface="Symbol" pitchFamily="18" charset="2"/>
              </a:rPr>
              <a:t>e⋅d</a:t>
            </a:r>
            <a:r>
              <a:rPr lang="en-US" sz="2600" b="1" dirty="0">
                <a:solidFill>
                  <a:srgbClr val="000000"/>
                </a:solidFill>
                <a:sym typeface="Symbol" pitchFamily="18" charset="2"/>
              </a:rPr>
              <a:t> = 1   (mod (N) )  </a:t>
            </a:r>
          </a:p>
          <a:p>
            <a:pPr marL="0" indent="0">
              <a:lnSpc>
                <a:spcPct val="110000"/>
              </a:lnSpc>
              <a:buNone/>
              <a:tabLst>
                <a:tab pos="681038" algn="l"/>
              </a:tabLst>
            </a:pPr>
            <a:r>
              <a:rPr lang="en-US" sz="2600" dirty="0">
                <a:solidFill>
                  <a:srgbClr val="000000"/>
                </a:solidFill>
                <a:sym typeface="Symbol" pitchFamily="18" charset="2"/>
              </a:rPr>
              <a:t>	output    </a:t>
            </a:r>
            <a:r>
              <a:rPr lang="en-US" sz="2600" dirty="0" err="1">
                <a:solidFill>
                  <a:srgbClr val="000000"/>
                </a:solidFill>
                <a:sym typeface="Symbol" pitchFamily="18" charset="2"/>
              </a:rPr>
              <a:t>pk</a:t>
            </a:r>
            <a:r>
              <a:rPr lang="en-US" sz="2600" dirty="0">
                <a:solidFill>
                  <a:srgbClr val="000000"/>
                </a:solidFill>
                <a:sym typeface="Symbol" pitchFamily="18" charset="2"/>
              </a:rPr>
              <a:t> = (N, e)    ,     </a:t>
            </a:r>
            <a:r>
              <a:rPr lang="en-US" sz="2600" dirty="0" err="1">
                <a:solidFill>
                  <a:srgbClr val="000000"/>
                </a:solidFill>
                <a:sym typeface="Symbol" pitchFamily="18" charset="2"/>
              </a:rPr>
              <a:t>sk</a:t>
            </a:r>
            <a:r>
              <a:rPr lang="en-US" sz="2600" dirty="0">
                <a:solidFill>
                  <a:srgbClr val="000000"/>
                </a:solidFill>
                <a:sym typeface="Symbol" pitchFamily="18" charset="2"/>
              </a:rPr>
              <a:t> = (N, d)</a:t>
            </a:r>
          </a:p>
          <a:p>
            <a:endParaRPr lang="en-US" sz="2000" dirty="0">
              <a:solidFill>
                <a:srgbClr val="000000"/>
              </a:solidFill>
              <a:sym typeface="Symbol" pitchFamily="18" charset="2"/>
            </a:endParaRPr>
          </a:p>
          <a:p>
            <a:pPr>
              <a:lnSpc>
                <a:spcPct val="110000"/>
              </a:lnSpc>
              <a:spcBef>
                <a:spcPct val="60000"/>
              </a:spcBef>
            </a:pPr>
            <a:endParaRPr lang="en-US" dirty="0">
              <a:solidFill>
                <a:srgbClr val="000000"/>
              </a:solidFill>
              <a:sym typeface="Symbol" pitchFamily="18" charset="2"/>
            </a:endParaRPr>
          </a:p>
          <a:p>
            <a:pPr>
              <a:lnSpc>
                <a:spcPct val="110000"/>
              </a:lnSpc>
              <a:spcBef>
                <a:spcPct val="60000"/>
              </a:spcBef>
            </a:pPr>
            <a:endParaRPr lang="en-US" dirty="0">
              <a:solidFill>
                <a:srgbClr val="000000"/>
              </a:solidFill>
              <a:sym typeface="Symbol" pitchFamily="18" charset="2"/>
            </a:endParaRPr>
          </a:p>
        </p:txBody>
      </p:sp>
      <p:sp>
        <p:nvSpPr>
          <p:cNvPr id="550917" name="Line 5"/>
          <p:cNvSpPr>
            <a:spLocks noChangeShapeType="1"/>
          </p:cNvSpPr>
          <p:nvPr/>
        </p:nvSpPr>
        <p:spPr bwMode="auto">
          <a:xfrm>
            <a:off x="338138" y="3974048"/>
            <a:ext cx="83486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50918" name="Line 6"/>
          <p:cNvSpPr>
            <a:spLocks noChangeShapeType="1"/>
          </p:cNvSpPr>
          <p:nvPr/>
        </p:nvSpPr>
        <p:spPr bwMode="auto">
          <a:xfrm>
            <a:off x="304800" y="2945348"/>
            <a:ext cx="83486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50919" name="Text Box 7"/>
          <p:cNvSpPr txBox="1">
            <a:spLocks noChangeArrowheads="1"/>
          </p:cNvSpPr>
          <p:nvPr/>
        </p:nvSpPr>
        <p:spPr bwMode="auto">
          <a:xfrm>
            <a:off x="533400" y="4278848"/>
            <a:ext cx="8610600" cy="50270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  <a:spcBef>
                <a:spcPct val="80000"/>
              </a:spcBef>
              <a:buClr>
                <a:schemeClr val="accent2"/>
              </a:buClr>
              <a:buSzPct val="70000"/>
            </a:pPr>
            <a:r>
              <a:rPr kumimoji="1" lang="en-US" sz="2400" b="1" dirty="0">
                <a:solidFill>
                  <a:srgbClr val="000000"/>
                </a:solidFill>
                <a:sym typeface="Symbol" pitchFamily="18" charset="2"/>
              </a:rPr>
              <a:t>F</a:t>
            </a:r>
            <a:r>
              <a:rPr kumimoji="1" lang="en-US" sz="2400" b="1" baseline="30000" dirty="0">
                <a:solidFill>
                  <a:srgbClr val="000000"/>
                </a:solidFill>
                <a:sym typeface="Symbol" pitchFamily="18" charset="2"/>
              </a:rPr>
              <a:t>-1</a:t>
            </a:r>
            <a:r>
              <a:rPr kumimoji="1" lang="en-US" sz="2400" b="1" dirty="0">
                <a:solidFill>
                  <a:srgbClr val="000000"/>
                </a:solidFill>
                <a:sym typeface="Symbol" pitchFamily="18" charset="2"/>
              </a:rPr>
              <a:t>( </a:t>
            </a:r>
            <a:r>
              <a:rPr kumimoji="1" lang="en-US" sz="2400" b="1" dirty="0" err="1">
                <a:solidFill>
                  <a:srgbClr val="000000"/>
                </a:solidFill>
                <a:sym typeface="Symbol" pitchFamily="18" charset="2"/>
              </a:rPr>
              <a:t>sk</a:t>
            </a:r>
            <a:r>
              <a:rPr kumimoji="1" lang="en-US" sz="2400" b="1" dirty="0">
                <a:solidFill>
                  <a:srgbClr val="000000"/>
                </a:solidFill>
                <a:sym typeface="Symbol" pitchFamily="18" charset="2"/>
              </a:rPr>
              <a:t>, y)</a:t>
            </a:r>
            <a:r>
              <a:rPr kumimoji="1" lang="en-US" sz="2400" dirty="0">
                <a:solidFill>
                  <a:srgbClr val="000000"/>
                </a:solidFill>
                <a:sym typeface="Symbol" pitchFamily="18" charset="2"/>
              </a:rPr>
              <a:t> = </a:t>
            </a:r>
            <a:r>
              <a:rPr kumimoji="1" lang="en-US" sz="2400" dirty="0" err="1">
                <a:solidFill>
                  <a:srgbClr val="000000"/>
                </a:solidFill>
                <a:sym typeface="Symbol" pitchFamily="18" charset="2"/>
              </a:rPr>
              <a:t>y</a:t>
            </a:r>
            <a:r>
              <a:rPr kumimoji="1" lang="en-US" sz="2400" baseline="30000" dirty="0" err="1">
                <a:solidFill>
                  <a:srgbClr val="000000"/>
                </a:solidFill>
                <a:sym typeface="Symbol" pitchFamily="18" charset="2"/>
              </a:rPr>
              <a:t>d</a:t>
            </a:r>
            <a:r>
              <a:rPr kumimoji="1" lang="en-US" sz="2400" dirty="0">
                <a:solidFill>
                  <a:srgbClr val="000000"/>
                </a:solidFill>
                <a:sym typeface="Symbol" pitchFamily="18" charset="2"/>
              </a:rPr>
              <a:t> ;      </a:t>
            </a:r>
            <a:r>
              <a:rPr kumimoji="1" lang="en-US" sz="2400" dirty="0" err="1">
                <a:solidFill>
                  <a:srgbClr val="000000"/>
                </a:solidFill>
                <a:sym typeface="Symbol" pitchFamily="18" charset="2"/>
              </a:rPr>
              <a:t>y</a:t>
            </a:r>
            <a:r>
              <a:rPr kumimoji="1" lang="en-US" sz="2400" baseline="30000" dirty="0" err="1">
                <a:solidFill>
                  <a:srgbClr val="000000"/>
                </a:solidFill>
                <a:sym typeface="Symbol" pitchFamily="18" charset="2"/>
              </a:rPr>
              <a:t>d</a:t>
            </a:r>
            <a:r>
              <a:rPr kumimoji="1" lang="en-US" sz="2400" dirty="0">
                <a:solidFill>
                  <a:srgbClr val="000000"/>
                </a:solidFill>
                <a:sym typeface="Symbol" pitchFamily="18" charset="2"/>
              </a:rPr>
              <a:t>  =  </a:t>
            </a:r>
            <a:r>
              <a:rPr kumimoji="1" lang="en-US" sz="2400" b="1" dirty="0">
                <a:solidFill>
                  <a:srgbClr val="000000"/>
                </a:solidFill>
                <a:sym typeface="Symbol" pitchFamily="18" charset="2"/>
              </a:rPr>
              <a:t>RSA(x)</a:t>
            </a:r>
            <a:r>
              <a:rPr kumimoji="1" lang="en-US" sz="2400" b="1" baseline="50000" dirty="0">
                <a:solidFill>
                  <a:srgbClr val="000000"/>
                </a:solidFill>
                <a:sym typeface="Symbol" pitchFamily="18" charset="2"/>
              </a:rPr>
              <a:t>d</a:t>
            </a:r>
            <a:r>
              <a:rPr kumimoji="1" lang="en-US" sz="2400" dirty="0">
                <a:solidFill>
                  <a:srgbClr val="000000"/>
                </a:solidFill>
                <a:sym typeface="Symbol" pitchFamily="18" charset="2"/>
              </a:rPr>
              <a:t>   </a:t>
            </a:r>
            <a:r>
              <a:rPr kumimoji="1" lang="en-US" sz="2400" dirty="0">
                <a:solidFill>
                  <a:srgbClr val="000000"/>
                </a:solidFill>
                <a:ea typeface="Tahoma" pitchFamily="34" charset="0"/>
                <a:cs typeface="Tahoma" pitchFamily="34" charset="0"/>
                <a:sym typeface="Symbol" pitchFamily="18" charset="2"/>
              </a:rPr>
              <a:t>=</a:t>
            </a:r>
            <a:r>
              <a:rPr kumimoji="1" lang="en-US" sz="2400" dirty="0">
                <a:solidFill>
                  <a:srgbClr val="000000"/>
                </a:solidFill>
                <a:sym typeface="Symbol" pitchFamily="18" charset="2"/>
              </a:rPr>
              <a:t>  </a:t>
            </a:r>
            <a:r>
              <a:rPr kumimoji="1" lang="en-US" sz="2400" dirty="0" err="1">
                <a:solidFill>
                  <a:srgbClr val="000000"/>
                </a:solidFill>
                <a:sym typeface="Symbol" pitchFamily="18" charset="2"/>
              </a:rPr>
              <a:t>x</a:t>
            </a:r>
            <a:r>
              <a:rPr kumimoji="1" lang="en-US" sz="2400" baseline="50000" dirty="0" err="1">
                <a:solidFill>
                  <a:srgbClr val="000000"/>
                </a:solidFill>
                <a:sym typeface="Symbol" pitchFamily="18" charset="2"/>
              </a:rPr>
              <a:t>ed</a:t>
            </a:r>
            <a:r>
              <a:rPr kumimoji="1" lang="en-US" sz="2400" dirty="0">
                <a:solidFill>
                  <a:srgbClr val="000000"/>
                </a:solidFill>
                <a:sym typeface="Symbol" pitchFamily="18" charset="2"/>
              </a:rPr>
              <a:t>  </a:t>
            </a:r>
            <a:r>
              <a:rPr kumimoji="1" lang="en-US" sz="2400" dirty="0">
                <a:solidFill>
                  <a:srgbClr val="000000"/>
                </a:solidFill>
                <a:ea typeface="Tahoma" pitchFamily="34" charset="0"/>
                <a:cs typeface="Tahoma" pitchFamily="34" charset="0"/>
                <a:sym typeface="Symbol" pitchFamily="18" charset="2"/>
              </a:rPr>
              <a:t>=</a:t>
            </a:r>
            <a:r>
              <a:rPr kumimoji="1" lang="en-US" sz="2400" dirty="0">
                <a:solidFill>
                  <a:srgbClr val="000000"/>
                </a:solidFill>
                <a:sym typeface="Symbol" pitchFamily="18" charset="2"/>
              </a:rPr>
              <a:t>  </a:t>
            </a:r>
            <a:r>
              <a:rPr kumimoji="1" lang="en-US" sz="2400" dirty="0" err="1">
                <a:solidFill>
                  <a:srgbClr val="000000"/>
                </a:solidFill>
                <a:sym typeface="Symbol" pitchFamily="18" charset="2"/>
              </a:rPr>
              <a:t>x</a:t>
            </a:r>
            <a:r>
              <a:rPr kumimoji="1" lang="en-US" sz="2800" baseline="50000" dirty="0" err="1">
                <a:solidFill>
                  <a:srgbClr val="000000"/>
                </a:solidFill>
                <a:sym typeface="Symbol" pitchFamily="18" charset="2"/>
              </a:rPr>
              <a:t>k</a:t>
            </a:r>
            <a:r>
              <a:rPr kumimoji="1" lang="en-US" sz="2800" baseline="50000" dirty="0">
                <a:solidFill>
                  <a:srgbClr val="000000"/>
                </a:solidFill>
                <a:sym typeface="Symbol" pitchFamily="18" charset="2"/>
              </a:rPr>
              <a:t>(N)+</a:t>
            </a:r>
            <a:r>
              <a:rPr kumimoji="1" lang="en-US" sz="2800" baseline="55000" dirty="0">
                <a:solidFill>
                  <a:srgbClr val="000000"/>
                </a:solidFill>
                <a:sym typeface="Symbol" pitchFamily="18" charset="2"/>
              </a:rPr>
              <a:t>1</a:t>
            </a:r>
            <a:r>
              <a:rPr kumimoji="1" lang="en-US" sz="2400" baseline="55000" dirty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kumimoji="1" lang="en-US" sz="2400" dirty="0">
                <a:solidFill>
                  <a:srgbClr val="000000"/>
                </a:solidFill>
                <a:sym typeface="Symbol" pitchFamily="18" charset="2"/>
              </a:rPr>
              <a:t> =  </a:t>
            </a:r>
            <a:r>
              <a:rPr kumimoji="1" lang="en-US" sz="3200" dirty="0">
                <a:solidFill>
                  <a:srgbClr val="000000"/>
                </a:solidFill>
                <a:sym typeface="Symbol" pitchFamily="18" charset="2"/>
              </a:rPr>
              <a:t>(</a:t>
            </a:r>
            <a:r>
              <a:rPr kumimoji="1" lang="en-US" sz="2400" dirty="0">
                <a:solidFill>
                  <a:srgbClr val="000000"/>
                </a:solidFill>
                <a:sym typeface="Symbol" pitchFamily="18" charset="2"/>
              </a:rPr>
              <a:t>x</a:t>
            </a:r>
            <a:r>
              <a:rPr kumimoji="1" lang="en-US" sz="2800" baseline="50000" dirty="0">
                <a:solidFill>
                  <a:srgbClr val="000000"/>
                </a:solidFill>
                <a:sym typeface="Symbol" pitchFamily="18" charset="2"/>
              </a:rPr>
              <a:t>(N)</a:t>
            </a:r>
            <a:r>
              <a:rPr kumimoji="1" lang="en-US" sz="3200" dirty="0">
                <a:solidFill>
                  <a:srgbClr val="000000"/>
                </a:solidFill>
                <a:sym typeface="Symbol" pitchFamily="18" charset="2"/>
              </a:rPr>
              <a:t>)</a:t>
            </a:r>
            <a:r>
              <a:rPr kumimoji="1" lang="en-US" sz="2400" baseline="80000" dirty="0">
                <a:solidFill>
                  <a:srgbClr val="000000"/>
                </a:solidFill>
                <a:sym typeface="Symbol" pitchFamily="18" charset="2"/>
              </a:rPr>
              <a:t>k </a:t>
            </a:r>
            <a:r>
              <a:rPr kumimoji="1" lang="en-US" sz="2400" dirty="0">
                <a:solidFill>
                  <a:srgbClr val="000000"/>
                </a:solidFill>
                <a:sym typeface="Symbol"/>
              </a:rPr>
              <a:t> </a:t>
            </a:r>
            <a:r>
              <a:rPr kumimoji="1" lang="en-US" sz="2400" b="1" dirty="0">
                <a:solidFill>
                  <a:srgbClr val="000000"/>
                </a:solidFill>
                <a:sym typeface="Symbol" pitchFamily="18" charset="2"/>
              </a:rPr>
              <a:t>x</a:t>
            </a:r>
            <a:r>
              <a:rPr kumimoji="1" lang="en-US" sz="2400" dirty="0">
                <a:solidFill>
                  <a:srgbClr val="000000"/>
                </a:solidFill>
                <a:sym typeface="Symbol" pitchFamily="18" charset="2"/>
              </a:rPr>
              <a:t>  </a:t>
            </a:r>
            <a:r>
              <a:rPr kumimoji="1" lang="en-US" sz="2400" dirty="0">
                <a:solidFill>
                  <a:srgbClr val="000000"/>
                </a:solidFill>
                <a:ea typeface="Tahoma" pitchFamily="34" charset="0"/>
                <a:cs typeface="Tahoma" pitchFamily="34" charset="0"/>
                <a:sym typeface="Symbol" pitchFamily="18" charset="2"/>
              </a:rPr>
              <a:t>=</a:t>
            </a:r>
            <a:r>
              <a:rPr kumimoji="1" lang="en-US" sz="2400" dirty="0">
                <a:solidFill>
                  <a:srgbClr val="000000"/>
                </a:solidFill>
                <a:sym typeface="Symbol" pitchFamily="18" charset="2"/>
              </a:rPr>
              <a:t>  x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3169483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sym typeface="Symbol" pitchFamily="18" charset="2"/>
              </a:rPr>
              <a:t>F( pk, x )</a:t>
            </a:r>
            <a:r>
              <a:rPr lang="en-US" sz="2400" dirty="0">
                <a:solidFill>
                  <a:srgbClr val="000000"/>
                </a:solidFill>
                <a:sym typeface="Symbol" pitchFamily="18" charset="2"/>
              </a:rPr>
              <a:t>:  	  		;     </a:t>
            </a:r>
            <a:r>
              <a:rPr lang="en-US" sz="2400" b="1" dirty="0">
                <a:solidFill>
                  <a:srgbClr val="000000"/>
                </a:solidFill>
                <a:sym typeface="Symbol" pitchFamily="18" charset="2"/>
              </a:rPr>
              <a:t>RSA(x) = </a:t>
            </a:r>
            <a:r>
              <a:rPr lang="en-US" sz="2400" b="1" dirty="0" err="1">
                <a:solidFill>
                  <a:srgbClr val="000000"/>
                </a:solidFill>
                <a:sym typeface="Symbol" pitchFamily="18" charset="2"/>
              </a:rPr>
              <a:t>x</a:t>
            </a:r>
            <a:r>
              <a:rPr lang="en-US" sz="2400" b="1" baseline="40000" dirty="0" err="1">
                <a:solidFill>
                  <a:srgbClr val="000000"/>
                </a:solidFill>
                <a:ea typeface="Tahoma" pitchFamily="34" charset="0"/>
                <a:cs typeface="Tahoma" pitchFamily="34" charset="0"/>
                <a:sym typeface="Symbol" pitchFamily="18" charset="2"/>
              </a:rPr>
              <a:t>e</a:t>
            </a:r>
            <a:r>
              <a:rPr lang="en-US" sz="2400" b="1" dirty="0">
                <a:solidFill>
                  <a:srgbClr val="000000"/>
                </a:solidFill>
                <a:ea typeface="Tahoma" pitchFamily="34" charset="0"/>
                <a:cs typeface="Tahoma" pitchFamily="34" charset="0"/>
                <a:sym typeface="Symbol" pitchFamily="18" charset="2"/>
              </a:rPr>
              <a:t>          </a:t>
            </a:r>
            <a:r>
              <a:rPr lang="en-US" sz="2400" dirty="0">
                <a:solidFill>
                  <a:srgbClr val="000000"/>
                </a:solidFill>
                <a:ea typeface="Tahoma" pitchFamily="34" charset="0"/>
                <a:cs typeface="Tahoma" pitchFamily="34" charset="0"/>
                <a:sym typeface="Symbol" pitchFamily="18" charset="2"/>
              </a:rPr>
              <a:t>(in  </a:t>
            </a:r>
            <a:r>
              <a:rPr lang="en-US" sz="2400" dirty="0">
                <a:cs typeface="Arial" pitchFamily="34" charset="0"/>
                <a:sym typeface="Symbol"/>
              </a:rPr>
              <a:t>ℤ</a:t>
            </a:r>
            <a:r>
              <a:rPr lang="en-US" sz="2400" baseline="-25000" dirty="0">
                <a:solidFill>
                  <a:srgbClr val="000000"/>
                </a:solidFill>
                <a:ea typeface="Tahoma" pitchFamily="34" charset="0"/>
                <a:cs typeface="Tahoma" pitchFamily="34" charset="0"/>
                <a:sym typeface="Symbol" pitchFamily="18" charset="2"/>
              </a:rPr>
              <a:t>N</a:t>
            </a:r>
            <a:r>
              <a:rPr lang="en-US" sz="2400" dirty="0">
                <a:solidFill>
                  <a:srgbClr val="000000"/>
                </a:solidFill>
                <a:ea typeface="Tahoma" pitchFamily="34" charset="0"/>
                <a:cs typeface="Tahoma" pitchFamily="34" charset="0"/>
                <a:sym typeface="Symbol" pitchFamily="18" charset="2"/>
              </a:rPr>
              <a:t>)   </a:t>
            </a:r>
            <a:endParaRPr lang="en-US" sz="2400" dirty="0">
              <a:solidFill>
                <a:srgbClr val="000000"/>
              </a:solidFill>
              <a:sym typeface="Symbol" pitchFamily="18" charset="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921" y="3299495"/>
            <a:ext cx="1258479" cy="30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98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0919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RSA assumption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RSA</a:t>
            </a:r>
            <a:r>
              <a:rPr lang="en-US" baseline="-25000" dirty="0" err="1"/>
              <a:t>e</a:t>
            </a:r>
            <a:r>
              <a:rPr lang="en-US" dirty="0"/>
              <a:t> assumption:      RSA</a:t>
            </a:r>
            <a:r>
              <a:rPr lang="en-US" baseline="-25000" dirty="0"/>
              <a:t> </a:t>
            </a:r>
            <a:r>
              <a:rPr lang="en-US" dirty="0"/>
              <a:t>with exp. e  is a one-way permutation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8"/>
              <p:cNvSpPr txBox="1">
                <a:spLocks noChangeArrowheads="1"/>
              </p:cNvSpPr>
              <p:nvPr/>
            </p:nvSpPr>
            <p:spPr bwMode="auto">
              <a:xfrm>
                <a:off x="1371600" y="1885950"/>
                <a:ext cx="6781800" cy="2140842"/>
              </a:xfrm>
              <a:prstGeom prst="rect">
                <a:avLst/>
              </a:prstGeom>
              <a:noFill/>
              <a:ln w="19050">
                <a:solidFill>
                  <a:srgbClr val="008000"/>
                </a:solidFill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0000"/>
                  </a:lnSpc>
                  <a:spcBef>
                    <a:spcPct val="60000"/>
                  </a:spcBef>
                  <a:buClr>
                    <a:schemeClr val="accent2"/>
                  </a:buClr>
                  <a:buSzPct val="70000"/>
                </a:pPr>
                <a:r>
                  <a:rPr kumimoji="1" lang="en-US" sz="2400" dirty="0">
                    <a:solidFill>
                      <a:srgbClr val="000000"/>
                    </a:solidFill>
                    <a:sym typeface="Symbol" pitchFamily="18" charset="2"/>
                  </a:rPr>
                  <a:t>For all efficient </a:t>
                </a:r>
                <a:r>
                  <a:rPr kumimoji="1" lang="en-US" sz="2400" dirty="0" err="1">
                    <a:solidFill>
                      <a:srgbClr val="000000"/>
                    </a:solidFill>
                    <a:sym typeface="Symbol" pitchFamily="18" charset="2"/>
                  </a:rPr>
                  <a:t>algs</a:t>
                </a:r>
                <a:r>
                  <a:rPr kumimoji="1" lang="en-US" sz="2400" dirty="0">
                    <a:solidFill>
                      <a:srgbClr val="000000"/>
                    </a:solidFill>
                    <a:sym typeface="Symbol" pitchFamily="18" charset="2"/>
                  </a:rPr>
                  <a:t>.  A:</a:t>
                </a:r>
                <a:endParaRPr lang="en-US" sz="2400" dirty="0">
                  <a:solidFill>
                    <a:srgbClr val="000000"/>
                  </a:solidFill>
                </a:endParaRPr>
              </a:p>
              <a:p>
                <a:pPr>
                  <a:lnSpc>
                    <a:spcPct val="110000"/>
                  </a:lnSpc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None/>
                </a:pPr>
                <a:r>
                  <a:rPr lang="en-US" sz="2400" dirty="0">
                    <a:solidFill>
                      <a:srgbClr val="000000"/>
                    </a:solidFill>
                  </a:rPr>
                  <a:t>		</a:t>
                </a:r>
                <a:r>
                  <a:rPr lang="en-US" sz="2400" dirty="0" err="1">
                    <a:solidFill>
                      <a:srgbClr val="000000"/>
                    </a:solidFill>
                  </a:rPr>
                  <a:t>Pr</a:t>
                </a:r>
                <a:r>
                  <a:rPr lang="en-US" sz="4000" dirty="0">
                    <a:solidFill>
                      <a:srgbClr val="000000"/>
                    </a:solidFill>
                  </a:rPr>
                  <a:t>[</a:t>
                </a:r>
                <a:r>
                  <a:rPr lang="en-US" sz="2400" dirty="0">
                    <a:solidFill>
                      <a:srgbClr val="000000"/>
                    </a:solidFill>
                  </a:rPr>
                  <a:t>  A(</a:t>
                </a:r>
                <a:r>
                  <a:rPr lang="en-US" sz="2000" dirty="0" err="1">
                    <a:solidFill>
                      <a:srgbClr val="000000"/>
                    </a:solidFill>
                  </a:rPr>
                  <a:t>N,e,</a:t>
                </a:r>
                <a:r>
                  <a:rPr lang="en-US" sz="2800" b="1" dirty="0" err="1">
                    <a:solidFill>
                      <a:srgbClr val="000000"/>
                    </a:solidFill>
                  </a:rPr>
                  <a:t>y</a:t>
                </a:r>
                <a:r>
                  <a:rPr lang="en-US" sz="2400" dirty="0">
                    <a:solidFill>
                      <a:srgbClr val="000000"/>
                    </a:solidFill>
                  </a:rPr>
                  <a:t>) = </a:t>
                </a:r>
                <a:r>
                  <a:rPr lang="en-US" sz="2800" b="1" dirty="0">
                    <a:solidFill>
                      <a:srgbClr val="000000"/>
                    </a:solidFill>
                  </a:rPr>
                  <a:t>y</a:t>
                </a:r>
                <a:r>
                  <a:rPr lang="en-US" sz="2400" baseline="50000" dirty="0">
                    <a:solidFill>
                      <a:srgbClr val="000000"/>
                    </a:solidFill>
                  </a:rPr>
                  <a:t>1/e</a:t>
                </a:r>
                <a:r>
                  <a:rPr lang="en-US" sz="2400" dirty="0">
                    <a:solidFill>
                      <a:srgbClr val="000000"/>
                    </a:solidFill>
                  </a:rPr>
                  <a:t> </a:t>
                </a:r>
                <a:r>
                  <a:rPr lang="en-US" sz="2400" dirty="0">
                    <a:solidFill>
                      <a:srgbClr val="000000"/>
                    </a:solidFill>
                    <a:sym typeface="Symbol" pitchFamily="18" charset="2"/>
                  </a:rPr>
                  <a:t> </a:t>
                </a:r>
                <a:r>
                  <a:rPr lang="en-US" sz="4000" dirty="0">
                    <a:solidFill>
                      <a:srgbClr val="000000"/>
                    </a:solidFill>
                    <a:sym typeface="Symbol" pitchFamily="18" charset="2"/>
                  </a:rPr>
                  <a:t>]</a:t>
                </a:r>
                <a:r>
                  <a:rPr lang="en-US" sz="2400" dirty="0">
                    <a:solidFill>
                      <a:srgbClr val="000000"/>
                    </a:solidFill>
                    <a:sym typeface="Symbol" pitchFamily="18" charset="2"/>
                  </a:rPr>
                  <a:t> &lt; negligible</a:t>
                </a:r>
              </a:p>
              <a:p>
                <a:pPr>
                  <a:lnSpc>
                    <a:spcPct val="110000"/>
                  </a:lnSpc>
                  <a:spcBef>
                    <a:spcPts val="2976"/>
                  </a:spcBef>
                  <a:buClr>
                    <a:schemeClr val="accent2"/>
                  </a:buClr>
                  <a:buSzPct val="70000"/>
                </a:pPr>
                <a:r>
                  <a:rPr lang="en-US" sz="2400" dirty="0">
                    <a:solidFill>
                      <a:srgbClr val="000000"/>
                    </a:solidFill>
                    <a:sym typeface="Symbol" pitchFamily="18" charset="2"/>
                  </a:rPr>
                  <a:t>where      </a:t>
                </a:r>
                <a:r>
                  <a:rPr lang="en-US" sz="2400" dirty="0" err="1">
                    <a:solidFill>
                      <a:srgbClr val="000000"/>
                    </a:solidFill>
                  </a:rPr>
                  <a:t>p,q</a:t>
                </a:r>
                <a:r>
                  <a:rPr lang="en-US" sz="2400" dirty="0">
                    <a:solidFill>
                      <a:srgbClr val="000000"/>
                    </a:solidFill>
                  </a:rPr>
                  <a:t> </a:t>
                </a:r>
                <a:r>
                  <a:rPr lang="en-US" sz="2400" dirty="0">
                    <a:solidFill>
                      <a:srgbClr val="000000"/>
                    </a:solidFill>
                    <a:sym typeface="Symbol" pitchFamily="18" charset="2"/>
                  </a:rPr>
                  <a:t> n-bit primes,     </a:t>
                </a:r>
                <a:r>
                  <a:rPr lang="en-US" sz="2400" dirty="0" err="1">
                    <a:solidFill>
                      <a:srgbClr val="000000"/>
                    </a:solidFill>
                    <a:sym typeface="Symbol" pitchFamily="18" charset="2"/>
                  </a:rPr>
                  <a:t>Npq</a:t>
                </a:r>
                <a:r>
                  <a:rPr lang="en-US" sz="2400" dirty="0">
                    <a:solidFill>
                      <a:srgbClr val="000000"/>
                    </a:solidFill>
                    <a:sym typeface="Symbol" pitchFamily="18" charset="2"/>
                  </a:rPr>
                  <a:t>,     y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itchFamily="18" charset="2"/>
                          </a:rPr>
                          <m:t>ℤ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𝑁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∗</m:t>
                        </m:r>
                      </m:sup>
                    </m:sSubSup>
                  </m:oMath>
                </a14:m>
                <a:endParaRPr lang="en-US" sz="2400" dirty="0">
                  <a:solidFill>
                    <a:srgbClr val="000000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4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71600" y="1885950"/>
                <a:ext cx="6781800" cy="2140842"/>
              </a:xfrm>
              <a:prstGeom prst="rect">
                <a:avLst/>
              </a:prstGeom>
              <a:blipFill>
                <a:blip r:embed="rId2"/>
                <a:stretch>
                  <a:fillRect l="-1304" t="-581" b="-1163"/>
                </a:stretch>
              </a:blipFill>
              <a:ln w="19050">
                <a:solidFill>
                  <a:srgbClr val="008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828800" y="3499242"/>
            <a:ext cx="5281613" cy="1187398"/>
            <a:chOff x="1019" y="3282"/>
            <a:chExt cx="3327" cy="1050"/>
          </a:xfrm>
        </p:grpSpPr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1019" y="3978"/>
              <a:ext cx="1728" cy="35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spcBef>
                  <a:spcPts val="1800"/>
                </a:spcBef>
              </a:pPr>
              <a:endParaRPr lang="en-US" sz="2400" dirty="0">
                <a:solidFill>
                  <a:srgbClr val="000000"/>
                </a:solidFill>
                <a:sym typeface="Symbol" pitchFamily="18" charset="2"/>
              </a:endParaRPr>
            </a:p>
          </p:txBody>
        </p:sp>
        <p:sp>
          <p:nvSpPr>
            <p:cNvPr id="7" name="Text Box 10"/>
            <p:cNvSpPr txBox="1">
              <a:spLocks noChangeArrowheads="1"/>
            </p:cNvSpPr>
            <p:nvPr/>
          </p:nvSpPr>
          <p:spPr bwMode="auto">
            <a:xfrm>
              <a:off x="1867" y="3282"/>
              <a:ext cx="178" cy="27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R</a:t>
              </a:r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4168" y="3286"/>
              <a:ext cx="178" cy="27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292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71450"/>
            <a:ext cx="8534400" cy="857250"/>
          </a:xfrm>
        </p:spPr>
        <p:txBody>
          <a:bodyPr>
            <a:normAutofit/>
          </a:bodyPr>
          <a:lstStyle/>
          <a:p>
            <a:r>
              <a:rPr lang="en-US" dirty="0"/>
              <a:t>RSA pub-key encryption   </a:t>
            </a:r>
            <a:r>
              <a:rPr lang="en-US" sz="2400" dirty="0"/>
              <a:t>(ISO std)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95350"/>
                <a:ext cx="8178800" cy="424815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(E</a:t>
                </a:r>
                <a:r>
                  <a:rPr lang="en-US" baseline="-25000" dirty="0"/>
                  <a:t>s</a:t>
                </a:r>
                <a:r>
                  <a:rPr lang="en-US" dirty="0"/>
                  <a:t>, D</a:t>
                </a:r>
                <a:r>
                  <a:rPr lang="en-US" baseline="-25000" dirty="0"/>
                  <a:t>s</a:t>
                </a:r>
                <a:r>
                  <a:rPr lang="en-US" dirty="0"/>
                  <a:t>):   symmetric enc. scheme providing auth. encryption.</a:t>
                </a:r>
              </a:p>
              <a:p>
                <a:pPr>
                  <a:buNone/>
                </a:pPr>
                <a:r>
                  <a:rPr lang="en-US" dirty="0"/>
                  <a:t>H: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>
                    <a:sym typeface="Symbol"/>
                  </a:rPr>
                  <a:t> </a:t>
                </a:r>
                <a:r>
                  <a:rPr lang="en-US" i="1" dirty="0">
                    <a:sym typeface="Symbol"/>
                  </a:rPr>
                  <a:t>K</a:t>
                </a:r>
                <a:r>
                  <a:rPr lang="en-US" dirty="0">
                    <a:sym typeface="Symbol"/>
                  </a:rPr>
                  <a:t>   where  </a:t>
                </a:r>
                <a:r>
                  <a:rPr lang="en-US" i="1" dirty="0">
                    <a:sym typeface="Symbol"/>
                  </a:rPr>
                  <a:t>K</a:t>
                </a:r>
                <a:r>
                  <a:rPr lang="en-US" dirty="0">
                    <a:sym typeface="Symbol"/>
                  </a:rPr>
                  <a:t> is key space of (</a:t>
                </a:r>
                <a:r>
                  <a:rPr lang="en-US" dirty="0" err="1">
                    <a:sym typeface="Symbol"/>
                  </a:rPr>
                  <a:t>E</a:t>
                </a:r>
                <a:r>
                  <a:rPr lang="en-US" baseline="-25000" dirty="0" err="1">
                    <a:sym typeface="Symbol"/>
                  </a:rPr>
                  <a:t>s</a:t>
                </a:r>
                <a:r>
                  <a:rPr lang="en-US" dirty="0" err="1">
                    <a:sym typeface="Symbol"/>
                  </a:rPr>
                  <a:t>,D</a:t>
                </a:r>
                <a:r>
                  <a:rPr lang="en-US" baseline="-25000" dirty="0" err="1">
                    <a:sym typeface="Symbol"/>
                  </a:rPr>
                  <a:t>s</a:t>
                </a:r>
                <a:r>
                  <a:rPr lang="en-US" dirty="0">
                    <a:sym typeface="Symbol"/>
                  </a:rPr>
                  <a:t>)</a:t>
                </a:r>
                <a:endParaRPr lang="en-US" dirty="0"/>
              </a:p>
              <a:p>
                <a:pPr>
                  <a:spcBef>
                    <a:spcPts val="2376"/>
                  </a:spcBef>
                </a:pPr>
                <a:r>
                  <a:rPr lang="en-US" b="1" dirty="0"/>
                  <a:t>Gen</a:t>
                </a:r>
                <a:r>
                  <a:rPr lang="en-US" dirty="0"/>
                  <a:t>():    generate RSA params:     pk = (</a:t>
                </a:r>
                <a:r>
                  <a:rPr lang="en-US" dirty="0" err="1"/>
                  <a:t>N,e</a:t>
                </a:r>
                <a:r>
                  <a:rPr lang="en-US" dirty="0"/>
                  <a:t>),    </a:t>
                </a:r>
                <a:r>
                  <a:rPr lang="en-US" dirty="0" err="1"/>
                  <a:t>sk</a:t>
                </a:r>
                <a:r>
                  <a:rPr lang="en-US" dirty="0"/>
                  <a:t> = (</a:t>
                </a:r>
                <a:r>
                  <a:rPr lang="en-US" dirty="0" err="1"/>
                  <a:t>N,d</a:t>
                </a:r>
                <a:r>
                  <a:rPr lang="en-US" dirty="0"/>
                  <a:t>)</a:t>
                </a:r>
              </a:p>
              <a:p>
                <a:pPr>
                  <a:spcBef>
                    <a:spcPts val="1800"/>
                  </a:spcBef>
                  <a:tabLst>
                    <a:tab pos="2286000" algn="l"/>
                  </a:tabLst>
                </a:pPr>
                <a:r>
                  <a:rPr lang="en-US" b="1" dirty="0"/>
                  <a:t>E</a:t>
                </a:r>
                <a:r>
                  <a:rPr lang="en-US" dirty="0"/>
                  <a:t>(pk, m):	(1) choose random x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US" baseline="30000" dirty="0"/>
              </a:p>
              <a:p>
                <a:pPr>
                  <a:spcBef>
                    <a:spcPts val="1200"/>
                  </a:spcBef>
                  <a:buNone/>
                  <a:tabLst>
                    <a:tab pos="2286000" algn="l"/>
                  </a:tabLst>
                </a:pPr>
                <a:r>
                  <a:rPr lang="en-US" dirty="0"/>
                  <a:t>		(2)  y </a:t>
                </a:r>
                <a:r>
                  <a:rPr lang="en-US" dirty="0">
                    <a:sym typeface="Symbol"/>
                  </a:rPr>
                  <a:t> RSA(x) = </a:t>
                </a:r>
                <a:r>
                  <a:rPr lang="en-US" dirty="0" err="1">
                    <a:sym typeface="Symbol"/>
                  </a:rPr>
                  <a:t>x</a:t>
                </a:r>
                <a:r>
                  <a:rPr lang="en-US" baseline="30000" dirty="0" err="1">
                    <a:sym typeface="Symbol"/>
                  </a:rPr>
                  <a:t>e</a:t>
                </a:r>
                <a:r>
                  <a:rPr lang="en-US" dirty="0">
                    <a:sym typeface="Symbol"/>
                  </a:rPr>
                  <a:t>  ,   k  H(x)</a:t>
                </a:r>
              </a:p>
              <a:p>
                <a:pPr>
                  <a:spcBef>
                    <a:spcPts val="1200"/>
                  </a:spcBef>
                  <a:buNone/>
                  <a:tabLst>
                    <a:tab pos="2286000" algn="l"/>
                  </a:tabLst>
                </a:pPr>
                <a:r>
                  <a:rPr lang="en-US" dirty="0">
                    <a:sym typeface="Symbol"/>
                  </a:rPr>
                  <a:t>		(3) output    (y ,  E</a:t>
                </a:r>
                <a:r>
                  <a:rPr lang="en-US" baseline="-25000" dirty="0">
                    <a:sym typeface="Symbol"/>
                  </a:rPr>
                  <a:t>s</a:t>
                </a:r>
                <a:r>
                  <a:rPr lang="en-US" dirty="0">
                    <a:sym typeface="Symbol"/>
                  </a:rPr>
                  <a:t>(</a:t>
                </a:r>
                <a:r>
                  <a:rPr lang="en-US" dirty="0" err="1">
                    <a:sym typeface="Symbol"/>
                  </a:rPr>
                  <a:t>k,m</a:t>
                </a:r>
                <a:r>
                  <a:rPr lang="en-US" dirty="0">
                    <a:sym typeface="Symbol"/>
                  </a:rPr>
                  <a:t>) )</a:t>
                </a:r>
                <a:r>
                  <a:rPr lang="en-US" dirty="0"/>
                  <a:t> </a:t>
                </a:r>
              </a:p>
              <a:p>
                <a:pPr>
                  <a:spcBef>
                    <a:spcPts val="3600"/>
                  </a:spcBef>
                  <a:tabLst>
                    <a:tab pos="2286000" algn="l"/>
                  </a:tabLst>
                </a:pPr>
                <a:r>
                  <a:rPr lang="en-US" b="1" dirty="0"/>
                  <a:t>D</a:t>
                </a:r>
                <a:r>
                  <a:rPr lang="en-US" dirty="0"/>
                  <a:t>(</a:t>
                </a:r>
                <a:r>
                  <a:rPr lang="en-US" dirty="0" err="1"/>
                  <a:t>sk</a:t>
                </a:r>
                <a:r>
                  <a:rPr lang="en-US" dirty="0"/>
                  <a:t>,  (y, c) ):    output  D</a:t>
                </a:r>
                <a:r>
                  <a:rPr lang="en-US" baseline="-25000" dirty="0"/>
                  <a:t>s</a:t>
                </a:r>
                <a:r>
                  <a:rPr lang="en-US" sz="2800" dirty="0"/>
                  <a:t>(</a:t>
                </a:r>
                <a:r>
                  <a:rPr lang="en-US" dirty="0"/>
                  <a:t>  H</a:t>
                </a:r>
                <a:r>
                  <a:rPr lang="en-US" sz="2800" dirty="0"/>
                  <a:t>(</a:t>
                </a:r>
                <a:r>
                  <a:rPr lang="en-US" dirty="0"/>
                  <a:t>RSA</a:t>
                </a:r>
                <a:r>
                  <a:rPr lang="en-US" baseline="30000" dirty="0"/>
                  <a:t>-1 </a:t>
                </a:r>
                <a:r>
                  <a:rPr lang="en-US" dirty="0"/>
                  <a:t>(y)</a:t>
                </a:r>
                <a:r>
                  <a:rPr lang="en-US" sz="2800" dirty="0"/>
                  <a:t>)</a:t>
                </a:r>
                <a:r>
                  <a:rPr lang="en-US" dirty="0"/>
                  <a:t> ,  c</a:t>
                </a:r>
                <a:r>
                  <a:rPr lang="en-US" sz="2800" dirty="0"/>
                  <a:t>)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95350"/>
                <a:ext cx="8178800" cy="4248150"/>
              </a:xfrm>
              <a:blipFill>
                <a:blip r:embed="rId3"/>
                <a:stretch>
                  <a:fillRect l="-1240" t="-1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9832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171450"/>
            <a:ext cx="8229600" cy="571500"/>
          </a:xfrm>
        </p:spPr>
        <p:txBody>
          <a:bodyPr>
            <a:normAutofit fontScale="90000"/>
          </a:bodyPr>
          <a:lstStyle/>
          <a:p>
            <a:r>
              <a:rPr lang="en-US" dirty="0"/>
              <a:t>Textbook RSA is insecure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5850"/>
            <a:ext cx="8458200" cy="371475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/>
              <a:t>Textbook RSA encryption:</a:t>
            </a:r>
          </a:p>
          <a:p>
            <a:pPr lvl="1">
              <a:lnSpc>
                <a:spcPct val="90000"/>
              </a:lnSpc>
              <a:spcBef>
                <a:spcPct val="45000"/>
              </a:spcBef>
              <a:tabLst>
                <a:tab pos="4111625" algn="l"/>
              </a:tabLst>
            </a:pPr>
            <a:r>
              <a:rPr lang="en-US" dirty="0"/>
              <a:t>public key:   </a:t>
            </a:r>
            <a:r>
              <a:rPr lang="en-US" b="1" dirty="0"/>
              <a:t>(</a:t>
            </a:r>
            <a:r>
              <a:rPr lang="en-US" b="1" dirty="0" err="1"/>
              <a:t>N,e</a:t>
            </a:r>
            <a:r>
              <a:rPr lang="en-US" b="1" dirty="0"/>
              <a:t>)</a:t>
            </a:r>
            <a:r>
              <a:rPr lang="en-US" dirty="0"/>
              <a:t>	Encrypt:   </a:t>
            </a:r>
            <a:r>
              <a:rPr lang="en-US" b="1" dirty="0"/>
              <a:t>c  ⟵   m</a:t>
            </a:r>
            <a:r>
              <a:rPr lang="en-US" b="1" baseline="50000" dirty="0"/>
              <a:t>e          </a:t>
            </a:r>
            <a:r>
              <a:rPr lang="en-US" dirty="0">
                <a:solidFill>
                  <a:srgbClr val="000000"/>
                </a:solidFill>
                <a:ea typeface="Tahoma" pitchFamily="34" charset="0"/>
                <a:cs typeface="Tahoma" pitchFamily="34" charset="0"/>
                <a:sym typeface="Symbol" pitchFamily="18" charset="2"/>
              </a:rPr>
              <a:t>(in  </a:t>
            </a:r>
            <a:r>
              <a:rPr lang="en-US" dirty="0">
                <a:cs typeface="Arial" pitchFamily="34" charset="0"/>
                <a:sym typeface="Symbol"/>
              </a:rPr>
              <a:t>ℤ</a:t>
            </a:r>
            <a:r>
              <a:rPr lang="en-US" baseline="-25000" dirty="0">
                <a:solidFill>
                  <a:srgbClr val="000000"/>
                </a:solidFill>
                <a:ea typeface="Tahoma" pitchFamily="34" charset="0"/>
                <a:cs typeface="Tahoma" pitchFamily="34" charset="0"/>
                <a:sym typeface="Symbol" pitchFamily="18" charset="2"/>
              </a:rPr>
              <a:t>N</a:t>
            </a:r>
            <a:r>
              <a:rPr lang="en-US" dirty="0">
                <a:solidFill>
                  <a:srgbClr val="000000"/>
                </a:solidFill>
                <a:ea typeface="Tahoma" pitchFamily="34" charset="0"/>
                <a:cs typeface="Tahoma" pitchFamily="34" charset="0"/>
                <a:sym typeface="Symbol" pitchFamily="18" charset="2"/>
              </a:rPr>
              <a:t>)   </a:t>
            </a:r>
            <a:endParaRPr lang="en-US" dirty="0"/>
          </a:p>
          <a:p>
            <a:pPr lvl="1">
              <a:lnSpc>
                <a:spcPct val="90000"/>
              </a:lnSpc>
              <a:spcBef>
                <a:spcPct val="45000"/>
              </a:spcBef>
              <a:tabLst>
                <a:tab pos="4111625" algn="l"/>
              </a:tabLst>
            </a:pPr>
            <a:r>
              <a:rPr lang="en-US" dirty="0"/>
              <a:t>secret key:   </a:t>
            </a:r>
            <a:r>
              <a:rPr lang="en-US" b="1" dirty="0">
                <a:solidFill>
                  <a:srgbClr val="000000"/>
                </a:solidFill>
              </a:rPr>
              <a:t>(</a:t>
            </a:r>
            <a:r>
              <a:rPr lang="en-US" b="1" dirty="0" err="1">
                <a:solidFill>
                  <a:srgbClr val="000000"/>
                </a:solidFill>
              </a:rPr>
              <a:t>N,d</a:t>
            </a:r>
            <a:r>
              <a:rPr lang="en-US" b="1" dirty="0">
                <a:solidFill>
                  <a:srgbClr val="000000"/>
                </a:solidFill>
              </a:rPr>
              <a:t>)	</a:t>
            </a:r>
            <a:r>
              <a:rPr lang="en-US" dirty="0"/>
              <a:t>Decrypt:   </a:t>
            </a:r>
            <a:r>
              <a:rPr lang="en-US" b="1" dirty="0"/>
              <a:t>c</a:t>
            </a:r>
            <a:r>
              <a:rPr lang="en-US" b="1" baseline="46000" dirty="0">
                <a:solidFill>
                  <a:srgbClr val="000000"/>
                </a:solidFill>
              </a:rPr>
              <a:t>d</a:t>
            </a:r>
            <a:r>
              <a:rPr lang="en-US" b="1" dirty="0"/>
              <a:t> ⟶  m</a:t>
            </a:r>
            <a:endParaRPr lang="en-US" dirty="0"/>
          </a:p>
          <a:p>
            <a:pPr lvl="1">
              <a:lnSpc>
                <a:spcPct val="90000"/>
              </a:lnSpc>
              <a:spcBef>
                <a:spcPct val="45000"/>
              </a:spcBef>
              <a:buFontTx/>
              <a:buNone/>
            </a:pPr>
            <a:r>
              <a:rPr lang="en-US" dirty="0"/>
              <a:t>							</a:t>
            </a:r>
            <a:endParaRPr lang="en-US" sz="2000" baseline="-25000" dirty="0"/>
          </a:p>
          <a:p>
            <a:pPr marL="0" indent="0">
              <a:lnSpc>
                <a:spcPct val="90000"/>
              </a:lnSpc>
              <a:spcBef>
                <a:spcPct val="45000"/>
              </a:spcBef>
              <a:buNone/>
            </a:pPr>
            <a:r>
              <a:rPr lang="en-US" dirty="0"/>
              <a:t>Insecure cryptosystem !!  </a:t>
            </a:r>
          </a:p>
          <a:p>
            <a:pPr lvl="1">
              <a:lnSpc>
                <a:spcPct val="90000"/>
              </a:lnSpc>
              <a:spcBef>
                <a:spcPct val="45000"/>
              </a:spcBef>
            </a:pPr>
            <a:r>
              <a:rPr lang="en-US" dirty="0"/>
              <a:t>Is not semantically secure and many attacks exist</a:t>
            </a:r>
          </a:p>
          <a:p>
            <a:pPr marL="457200" lvl="1" indent="0">
              <a:lnSpc>
                <a:spcPct val="90000"/>
              </a:lnSpc>
              <a:spcBef>
                <a:spcPct val="45000"/>
              </a:spcBef>
              <a:buNone/>
            </a:pPr>
            <a:endParaRPr lang="en-US" dirty="0"/>
          </a:p>
          <a:p>
            <a:pPr marL="0" indent="0">
              <a:lnSpc>
                <a:spcPct val="90000"/>
              </a:lnSpc>
              <a:spcBef>
                <a:spcPct val="45000"/>
              </a:spcBef>
              <a:buNone/>
            </a:pPr>
            <a:r>
              <a:rPr lang="en-US" dirty="0"/>
              <a:t>⇒     The RSA trapdoor permutation is not an encryption scheme !</a:t>
            </a:r>
          </a:p>
        </p:txBody>
      </p:sp>
    </p:spTree>
    <p:extLst>
      <p:ext uri="{BB962C8B-B14F-4D97-AF65-F5344CB8AC3E}">
        <p14:creationId xmlns:p14="http://schemas.microsoft.com/office/powerpoint/2010/main" val="9857851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629400" y="2724150"/>
            <a:ext cx="2286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2194" name="Rectangle 18"/>
          <p:cNvSpPr>
            <a:spLocks noChangeArrowheads="1"/>
          </p:cNvSpPr>
          <p:nvPr/>
        </p:nvSpPr>
        <p:spPr bwMode="auto">
          <a:xfrm>
            <a:off x="6513921" y="4681518"/>
            <a:ext cx="1715679" cy="360759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71450"/>
            <a:ext cx="8229600" cy="857250"/>
          </a:xfrm>
        </p:spPr>
        <p:txBody>
          <a:bodyPr/>
          <a:lstStyle/>
          <a:p>
            <a:r>
              <a:rPr lang="en-US" dirty="0"/>
              <a:t>A simple attack on textbook RSA</a:t>
            </a:r>
          </a:p>
        </p:txBody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14550"/>
            <a:ext cx="8762999" cy="3028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Suppose  k  is 64 bits:   k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 {0,…,2</a:t>
            </a:r>
            <a:r>
              <a:rPr lang="en-US" baseline="30000" dirty="0">
                <a:solidFill>
                  <a:srgbClr val="000000"/>
                </a:solidFill>
                <a:sym typeface="Symbol" pitchFamily="18" charset="2"/>
              </a:rPr>
              <a:t>64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}.     Eve sees:    c= </a:t>
            </a:r>
            <a:r>
              <a:rPr lang="en-US" dirty="0" err="1">
                <a:solidFill>
                  <a:srgbClr val="000000"/>
                </a:solidFill>
                <a:sym typeface="Symbol" pitchFamily="18" charset="2"/>
              </a:rPr>
              <a:t>k</a:t>
            </a:r>
            <a:r>
              <a:rPr lang="en-US" baseline="46000" dirty="0" err="1">
                <a:solidFill>
                  <a:srgbClr val="000000"/>
                </a:solidFill>
                <a:sym typeface="Symbol" pitchFamily="18" charset="2"/>
              </a:rPr>
              <a:t>e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   in  </a:t>
            </a:r>
            <a:r>
              <a:rPr lang="en-US" dirty="0">
                <a:cs typeface="Arial" pitchFamily="34" charset="0"/>
                <a:sym typeface="Symbol"/>
              </a:rPr>
              <a:t>ℤ</a:t>
            </a:r>
            <a:r>
              <a:rPr lang="en-US" baseline="-25000" dirty="0">
                <a:solidFill>
                  <a:srgbClr val="000000"/>
                </a:solidFill>
                <a:sym typeface="Symbol" pitchFamily="18" charset="2"/>
              </a:rPr>
              <a:t>N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ct val="7000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If    </a:t>
            </a:r>
            <a:r>
              <a:rPr lang="en-US" b="1" dirty="0">
                <a:solidFill>
                  <a:srgbClr val="000000"/>
                </a:solidFill>
              </a:rPr>
              <a:t>k = k</a:t>
            </a:r>
            <a:r>
              <a:rPr lang="en-US" b="1" baseline="-25000" dirty="0">
                <a:solidFill>
                  <a:srgbClr val="000000"/>
                </a:solidFill>
              </a:rPr>
              <a:t>1</a:t>
            </a:r>
            <a:r>
              <a:rPr lang="en-US" b="1" dirty="0">
                <a:solidFill>
                  <a:srgbClr val="000000"/>
                </a:solidFill>
                <a:sym typeface="Symbol" pitchFamily="18" charset="2"/>
              </a:rPr>
              <a:t>k</a:t>
            </a:r>
            <a:r>
              <a:rPr lang="en-US" b="1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  where   k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 k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&lt; 2</a:t>
            </a:r>
            <a:r>
              <a:rPr lang="en-US" baseline="30000" dirty="0">
                <a:solidFill>
                  <a:srgbClr val="000000"/>
                </a:solidFill>
              </a:rPr>
              <a:t>34 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sz="1800" dirty="0">
                <a:solidFill>
                  <a:srgbClr val="000000"/>
                </a:solidFill>
              </a:rPr>
              <a:t>(prob. </a:t>
            </a:r>
            <a:r>
              <a:rPr lang="en-US" sz="1800" dirty="0">
                <a:solidFill>
                  <a:srgbClr val="000000"/>
                </a:solidFill>
                <a:sym typeface="Symbol" pitchFamily="18" charset="2"/>
              </a:rPr>
              <a:t></a:t>
            </a:r>
            <a:r>
              <a:rPr lang="en-US" sz="1800" dirty="0">
                <a:solidFill>
                  <a:srgbClr val="000000"/>
                </a:solidFill>
              </a:rPr>
              <a:t>20%)</a:t>
            </a:r>
            <a:r>
              <a:rPr lang="en-US" dirty="0">
                <a:solidFill>
                  <a:srgbClr val="000000"/>
                </a:solidFill>
              </a:rPr>
              <a:t>	 then    </a:t>
            </a:r>
            <a:r>
              <a:rPr lang="en-US" b="1" dirty="0">
                <a:solidFill>
                  <a:srgbClr val="000000"/>
                </a:solidFill>
              </a:rPr>
              <a:t>c/k</a:t>
            </a:r>
            <a:r>
              <a:rPr lang="en-US" b="1" baseline="-25000" dirty="0">
                <a:solidFill>
                  <a:srgbClr val="000000"/>
                </a:solidFill>
              </a:rPr>
              <a:t>1</a:t>
            </a:r>
            <a:r>
              <a:rPr lang="en-US" b="1" baseline="46000" dirty="0">
                <a:solidFill>
                  <a:srgbClr val="000000"/>
                </a:solidFill>
              </a:rPr>
              <a:t>e</a:t>
            </a:r>
            <a:r>
              <a:rPr lang="en-US" b="1" dirty="0">
                <a:solidFill>
                  <a:srgbClr val="000000"/>
                </a:solidFill>
              </a:rPr>
              <a:t> = k</a:t>
            </a:r>
            <a:r>
              <a:rPr lang="en-US" b="1" baseline="-25000" dirty="0">
                <a:solidFill>
                  <a:srgbClr val="000000"/>
                </a:solidFill>
              </a:rPr>
              <a:t>2</a:t>
            </a:r>
            <a:r>
              <a:rPr lang="en-US" b="1" baseline="46000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   in  </a:t>
            </a:r>
            <a:r>
              <a:rPr lang="en-US" dirty="0">
                <a:cs typeface="Arial" pitchFamily="34" charset="0"/>
                <a:sym typeface="Symbol"/>
              </a:rPr>
              <a:t>ℤ</a:t>
            </a:r>
            <a:r>
              <a:rPr lang="en-US" baseline="-25000" dirty="0">
                <a:solidFill>
                  <a:srgbClr val="000000"/>
                </a:solidFill>
              </a:rPr>
              <a:t>N</a:t>
            </a:r>
          </a:p>
          <a:p>
            <a:pPr marL="0" indent="0">
              <a:lnSpc>
                <a:spcPct val="120000"/>
              </a:lnSpc>
              <a:spcBef>
                <a:spcPct val="7000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Step 1:   build table:   c/1</a:t>
            </a:r>
            <a:r>
              <a:rPr lang="en-US" baseline="30000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, c/2</a:t>
            </a:r>
            <a:r>
              <a:rPr lang="en-US" baseline="30000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, c/3</a:t>
            </a:r>
            <a:r>
              <a:rPr lang="en-US" baseline="30000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, …, c/2</a:t>
            </a:r>
            <a:r>
              <a:rPr lang="en-US" baseline="30000" dirty="0">
                <a:solidFill>
                  <a:srgbClr val="000000"/>
                </a:solidFill>
              </a:rPr>
              <a:t>34e</a:t>
            </a:r>
            <a:r>
              <a:rPr lang="en-US" dirty="0">
                <a:solidFill>
                  <a:srgbClr val="000000"/>
                </a:solidFill>
              </a:rPr>
              <a:t> .   time:  2</a:t>
            </a:r>
            <a:r>
              <a:rPr lang="en-US" baseline="30000" dirty="0">
                <a:solidFill>
                  <a:srgbClr val="000000"/>
                </a:solidFill>
              </a:rPr>
              <a:t>34</a:t>
            </a:r>
          </a:p>
          <a:p>
            <a:pPr>
              <a:lnSpc>
                <a:spcPct val="70000"/>
              </a:lnSpc>
              <a:spcBef>
                <a:spcPct val="70000"/>
              </a:spcBef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</a:rPr>
              <a:t>Step 2:   for  k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= 0,…, 2</a:t>
            </a:r>
            <a:r>
              <a:rPr lang="en-US" baseline="30000" dirty="0">
                <a:solidFill>
                  <a:srgbClr val="000000"/>
                </a:solidFill>
              </a:rPr>
              <a:t>34</a:t>
            </a:r>
            <a:r>
              <a:rPr lang="en-US" dirty="0">
                <a:solidFill>
                  <a:srgbClr val="000000"/>
                </a:solidFill>
              </a:rPr>
              <a:t>  test if  k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baseline="46000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  is in table.   time: 2</a:t>
            </a:r>
            <a:r>
              <a:rPr lang="en-US" baseline="30000" dirty="0">
                <a:solidFill>
                  <a:srgbClr val="000000"/>
                </a:solidFill>
              </a:rPr>
              <a:t>34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spcBef>
                <a:spcPct val="7000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Output matching   (k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 k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).           Total attack time:   </a:t>
            </a:r>
            <a:r>
              <a:rPr lang="en-US" dirty="0">
                <a:solidFill>
                  <a:srgbClr val="000000"/>
                </a:solidFill>
                <a:sym typeface="Symbol" pitchFamily="18" charset="2"/>
              </a:rPr>
              <a:t></a:t>
            </a: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baseline="30000" dirty="0">
                <a:solidFill>
                  <a:srgbClr val="000000"/>
                </a:solidFill>
              </a:rPr>
              <a:t>34  </a:t>
            </a:r>
            <a:r>
              <a:rPr lang="en-US" dirty="0">
                <a:solidFill>
                  <a:srgbClr val="000000"/>
                </a:solidFill>
              </a:rPr>
              <a:t>&lt;&lt; 2</a:t>
            </a:r>
            <a:r>
              <a:rPr lang="en-US" baseline="30000" dirty="0">
                <a:solidFill>
                  <a:srgbClr val="000000"/>
                </a:solidFill>
              </a:rPr>
              <a:t>64</a:t>
            </a:r>
          </a:p>
        </p:txBody>
      </p:sp>
      <p:sp>
        <p:nvSpPr>
          <p:cNvPr id="562180" name="Rectangle 4"/>
          <p:cNvSpPr>
            <a:spLocks noChangeArrowheads="1"/>
          </p:cNvSpPr>
          <p:nvPr/>
        </p:nvSpPr>
        <p:spPr bwMode="auto">
          <a:xfrm>
            <a:off x="2133600" y="913945"/>
            <a:ext cx="1143000" cy="9715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Web</a:t>
            </a:r>
            <a:br>
              <a:rPr lang="en-US"/>
            </a:br>
            <a:r>
              <a:rPr lang="en-US"/>
              <a:t>Browser</a:t>
            </a:r>
          </a:p>
        </p:txBody>
      </p:sp>
      <p:sp>
        <p:nvSpPr>
          <p:cNvPr id="562181" name="Rectangle 5"/>
          <p:cNvSpPr>
            <a:spLocks noChangeArrowheads="1"/>
          </p:cNvSpPr>
          <p:nvPr/>
        </p:nvSpPr>
        <p:spPr bwMode="auto">
          <a:xfrm>
            <a:off x="6629400" y="913945"/>
            <a:ext cx="1143000" cy="9715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Web</a:t>
            </a:r>
            <a:br>
              <a:rPr lang="en-US"/>
            </a:br>
            <a:r>
              <a:rPr lang="en-US"/>
              <a:t>Server</a:t>
            </a:r>
          </a:p>
        </p:txBody>
      </p:sp>
      <p:grpSp>
        <p:nvGrpSpPr>
          <p:cNvPr id="562186" name="Group 10"/>
          <p:cNvGrpSpPr>
            <a:grpSpLocks/>
          </p:cNvGrpSpPr>
          <p:nvPr/>
        </p:nvGrpSpPr>
        <p:grpSpPr bwMode="auto">
          <a:xfrm>
            <a:off x="3276600" y="742950"/>
            <a:ext cx="3276600" cy="369795"/>
            <a:chOff x="1680" y="909"/>
            <a:chExt cx="2160" cy="320"/>
          </a:xfrm>
        </p:grpSpPr>
        <p:sp>
          <p:nvSpPr>
            <p:cNvPr id="562182" name="Line 6"/>
            <p:cNvSpPr>
              <a:spLocks noChangeShapeType="1"/>
            </p:cNvSpPr>
            <p:nvPr/>
          </p:nvSpPr>
          <p:spPr bwMode="auto">
            <a:xfrm>
              <a:off x="1680" y="1200"/>
              <a:ext cx="21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2183" name="Text Box 7"/>
            <p:cNvSpPr txBox="1">
              <a:spLocks noChangeArrowheads="1"/>
            </p:cNvSpPr>
            <p:nvPr/>
          </p:nvSpPr>
          <p:spPr bwMode="auto">
            <a:xfrm>
              <a:off x="2041" y="909"/>
              <a:ext cx="1218" cy="32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Courier New" pitchFamily="49" charset="0"/>
                </a:rPr>
                <a:t>CLIENT HELLO</a:t>
              </a:r>
            </a:p>
          </p:txBody>
        </p:sp>
      </p:grpSp>
      <p:sp>
        <p:nvSpPr>
          <p:cNvPr id="562184" name="Line 8"/>
          <p:cNvSpPr>
            <a:spLocks noChangeShapeType="1"/>
          </p:cNvSpPr>
          <p:nvPr/>
        </p:nvSpPr>
        <p:spPr bwMode="auto">
          <a:xfrm flipH="1">
            <a:off x="3429000" y="1437820"/>
            <a:ext cx="3201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2185" name="Text Box 9"/>
          <p:cNvSpPr txBox="1">
            <a:spLocks noChangeArrowheads="1"/>
          </p:cNvSpPr>
          <p:nvPr/>
        </p:nvSpPr>
        <p:spPr bwMode="auto">
          <a:xfrm flipH="1">
            <a:off x="3824288" y="1123495"/>
            <a:ext cx="2666114" cy="36933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Courier New" pitchFamily="49" charset="0"/>
              </a:rPr>
              <a:t>SERVER HELLO (</a:t>
            </a:r>
            <a:r>
              <a:rPr lang="en-US" sz="1800" dirty="0" err="1">
                <a:latin typeface="Courier New" pitchFamily="49" charset="0"/>
              </a:rPr>
              <a:t>N,e</a:t>
            </a:r>
            <a:r>
              <a:rPr lang="en-US" sz="1800" dirty="0">
                <a:latin typeface="Courier New" pitchFamily="49" charset="0"/>
              </a:rPr>
              <a:t>)</a:t>
            </a:r>
          </a:p>
        </p:txBody>
      </p:sp>
      <p:sp>
        <p:nvSpPr>
          <p:cNvPr id="562188" name="Rectangle 12"/>
          <p:cNvSpPr>
            <a:spLocks noChangeArrowheads="1"/>
          </p:cNvSpPr>
          <p:nvPr/>
        </p:nvSpPr>
        <p:spPr bwMode="auto">
          <a:xfrm>
            <a:off x="7772400" y="1142545"/>
            <a:ext cx="609600" cy="400050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>
                <a:solidFill>
                  <a:srgbClr val="FFCC00"/>
                </a:solidFill>
              </a:rPr>
              <a:t>d</a:t>
            </a:r>
          </a:p>
        </p:txBody>
      </p:sp>
      <p:grpSp>
        <p:nvGrpSpPr>
          <p:cNvPr id="562193" name="Group 17"/>
          <p:cNvGrpSpPr>
            <a:grpSpLocks/>
          </p:cNvGrpSpPr>
          <p:nvPr/>
        </p:nvGrpSpPr>
        <p:grpSpPr bwMode="auto">
          <a:xfrm>
            <a:off x="3276600" y="1477110"/>
            <a:ext cx="3352800" cy="369093"/>
            <a:chOff x="1876" y="1591"/>
            <a:chExt cx="2112" cy="310"/>
          </a:xfrm>
        </p:grpSpPr>
        <p:sp>
          <p:nvSpPr>
            <p:cNvPr id="562190" name="Line 14"/>
            <p:cNvSpPr>
              <a:spLocks noChangeShapeType="1"/>
            </p:cNvSpPr>
            <p:nvPr/>
          </p:nvSpPr>
          <p:spPr bwMode="auto">
            <a:xfrm flipV="1">
              <a:off x="1876" y="1859"/>
              <a:ext cx="21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2191" name="Text Box 15"/>
            <p:cNvSpPr txBox="1">
              <a:spLocks noChangeArrowheads="1"/>
            </p:cNvSpPr>
            <p:nvPr/>
          </p:nvSpPr>
          <p:spPr bwMode="auto">
            <a:xfrm>
              <a:off x="2508" y="1591"/>
              <a:ext cx="814" cy="31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 New" pitchFamily="49" charset="0"/>
                </a:rPr>
                <a:t>c</a:t>
              </a:r>
              <a:r>
                <a:rPr lang="en-US" sz="1800" dirty="0">
                  <a:latin typeface="Courier New" pitchFamily="49" charset="0"/>
                </a:rPr>
                <a:t>=RSA(k)</a:t>
              </a:r>
            </a:p>
          </p:txBody>
        </p:sp>
      </p:grpSp>
      <p:sp>
        <p:nvSpPr>
          <p:cNvPr id="2" name="Oval Callout 1"/>
          <p:cNvSpPr/>
          <p:nvPr/>
        </p:nvSpPr>
        <p:spPr>
          <a:xfrm>
            <a:off x="76200" y="971095"/>
            <a:ext cx="1981200" cy="609600"/>
          </a:xfrm>
          <a:prstGeom prst="wedgeEllipseCallout">
            <a:avLst>
              <a:gd name="adj1" fmla="val 53185"/>
              <a:gd name="adj2" fmla="val 53910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000000"/>
                </a:solidFill>
              </a:rPr>
              <a:t>random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session-key k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" y="3409950"/>
            <a:ext cx="8153400" cy="11430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940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62194" grpId="0" animBg="1"/>
      <p:bldP spid="562179" grpId="0" build="p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3048000" y="1352550"/>
            <a:ext cx="4038600" cy="1102519"/>
          </a:xfrm>
        </p:spPr>
        <p:txBody>
          <a:bodyPr anchor="t">
            <a:noAutofit/>
          </a:bodyPr>
          <a:lstStyle/>
          <a:p>
            <a:pPr algn="l"/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RSA in practice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700280" y="54324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690920" y="53388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64130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39260-ACE9-3F45-8C01-0099A34E8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71450"/>
            <a:ext cx="8229600" cy="857250"/>
          </a:xfrm>
        </p:spPr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CF7CB-ED8A-6C45-A8B0-D5DE8CBE9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42950"/>
            <a:ext cx="8686800" cy="4400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Public key encryption:  (Gen, E, D)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Gen() ⟶ (pk, </a:t>
            </a:r>
            <a:r>
              <a:rPr lang="en-US" b="1" dirty="0" err="1"/>
              <a:t>sk</a:t>
            </a:r>
            <a:r>
              <a:rPr lang="en-US" b="1" dirty="0"/>
              <a:t>) ,       E(pk, m) ⟶ c ,      D(</a:t>
            </a:r>
            <a:r>
              <a:rPr lang="en-US" b="1" dirty="0" err="1"/>
              <a:t>sk</a:t>
            </a:r>
            <a:r>
              <a:rPr lang="en-US" b="1" dirty="0"/>
              <a:t>, c) ⟶ 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spcBef>
                <a:spcPts val="1776"/>
              </a:spcBef>
              <a:buNone/>
            </a:pPr>
            <a:r>
              <a:rPr lang="en-US" dirty="0"/>
              <a:t>Constructions:   (1) </a:t>
            </a:r>
            <a:r>
              <a:rPr lang="en-US" dirty="0" err="1"/>
              <a:t>ElGamal</a:t>
            </a:r>
            <a:r>
              <a:rPr lang="en-US" dirty="0"/>
              <a:t> encryption,      (2) today:  RSA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Security from last lecture: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b="1" dirty="0"/>
              <a:t>	semantic security against an eavesdropper</a:t>
            </a:r>
            <a:endParaRPr lang="en-US" dirty="0"/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In practice security against eavesdropping is insufficient: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FF0000"/>
                </a:solidFill>
              </a:rPr>
              <a:t>adversary can make up ciphertexts 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		and see how recipient reacts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1E1700B2-CD8C-5F4A-9471-73D78957B42D}"/>
              </a:ext>
            </a:extLst>
          </p:cNvPr>
          <p:cNvSpPr/>
          <p:nvPr/>
        </p:nvSpPr>
        <p:spPr>
          <a:xfrm rot="10120578">
            <a:off x="4340022" y="1260256"/>
            <a:ext cx="692555" cy="810416"/>
          </a:xfrm>
          <a:prstGeom prst="arc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7CFE4A96-5AEF-9A40-ACB4-8D25C93B91BD}"/>
              </a:ext>
            </a:extLst>
          </p:cNvPr>
          <p:cNvSpPr/>
          <p:nvPr/>
        </p:nvSpPr>
        <p:spPr>
          <a:xfrm rot="10120578">
            <a:off x="6626022" y="1260255"/>
            <a:ext cx="692555" cy="810416"/>
          </a:xfrm>
          <a:prstGeom prst="arc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31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 encryption in practice</a:t>
            </a:r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178800" cy="371475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/>
              <a:t>Never use textbook RSA.</a:t>
            </a:r>
          </a:p>
          <a:p>
            <a:pPr marL="0" indent="0">
              <a:lnSpc>
                <a:spcPct val="90000"/>
              </a:lnSpc>
              <a:spcBef>
                <a:spcPts val="2400"/>
              </a:spcBef>
              <a:buNone/>
            </a:pPr>
            <a:r>
              <a:rPr lang="en-US" dirty="0"/>
              <a:t>RSA in practice  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(since ISO standard is not often used) </a:t>
            </a:r>
            <a:r>
              <a:rPr lang="en-US" dirty="0"/>
              <a:t>: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Main questions: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How should the preprocessing be done?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 we argue about security of resulting system?</a:t>
            </a:r>
          </a:p>
        </p:txBody>
      </p:sp>
      <p:sp>
        <p:nvSpPr>
          <p:cNvPr id="566276" name="Rectangle 4"/>
          <p:cNvSpPr>
            <a:spLocks noChangeArrowheads="1"/>
          </p:cNvSpPr>
          <p:nvPr/>
        </p:nvSpPr>
        <p:spPr bwMode="auto">
          <a:xfrm>
            <a:off x="1506538" y="2243137"/>
            <a:ext cx="676275" cy="633413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ts val="1860"/>
              </a:lnSpc>
              <a:spcBef>
                <a:spcPts val="0"/>
              </a:spcBef>
            </a:pPr>
            <a:r>
              <a:rPr lang="en-US" dirty="0" err="1">
                <a:solidFill>
                  <a:schemeClr val="accent4">
                    <a:lumMod val="20000"/>
                    <a:lumOff val="80000"/>
                  </a:schemeClr>
                </a:solidFill>
              </a:rPr>
              <a:t>msg</a:t>
            </a:r>
            <a:endParaRPr 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1860"/>
              </a:lnSpc>
            </a:pPr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key</a:t>
            </a:r>
          </a:p>
        </p:txBody>
      </p:sp>
      <p:sp>
        <p:nvSpPr>
          <p:cNvPr id="566277" name="Rectangle 5"/>
          <p:cNvSpPr>
            <a:spLocks noChangeArrowheads="1"/>
          </p:cNvSpPr>
          <p:nvPr/>
        </p:nvSpPr>
        <p:spPr bwMode="auto">
          <a:xfrm>
            <a:off x="4495800" y="2197893"/>
            <a:ext cx="473076" cy="1193007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6278" name="Line 6"/>
          <p:cNvSpPr>
            <a:spLocks noChangeShapeType="1"/>
          </p:cNvSpPr>
          <p:nvPr/>
        </p:nvSpPr>
        <p:spPr bwMode="auto">
          <a:xfrm>
            <a:off x="2198686" y="2647948"/>
            <a:ext cx="2220913" cy="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6279" name="Text Box 7"/>
          <p:cNvSpPr txBox="1">
            <a:spLocks noChangeArrowheads="1"/>
          </p:cNvSpPr>
          <p:nvPr/>
        </p:nvSpPr>
        <p:spPr bwMode="auto">
          <a:xfrm>
            <a:off x="2351087" y="2266950"/>
            <a:ext cx="1644651" cy="40011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Preprocessing</a:t>
            </a:r>
          </a:p>
        </p:txBody>
      </p:sp>
      <p:sp>
        <p:nvSpPr>
          <p:cNvPr id="566281" name="Line 9"/>
          <p:cNvSpPr>
            <a:spLocks noChangeShapeType="1"/>
          </p:cNvSpPr>
          <p:nvPr/>
        </p:nvSpPr>
        <p:spPr bwMode="auto">
          <a:xfrm flipV="1">
            <a:off x="4953000" y="2647948"/>
            <a:ext cx="1817687" cy="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6282" name="Rectangle 10"/>
          <p:cNvSpPr>
            <a:spLocks noChangeArrowheads="1"/>
          </p:cNvSpPr>
          <p:nvPr/>
        </p:nvSpPr>
        <p:spPr bwMode="auto">
          <a:xfrm>
            <a:off x="6770687" y="2190750"/>
            <a:ext cx="696913" cy="12001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r>
              <a:rPr lang="en-US" sz="2000" dirty="0" err="1">
                <a:solidFill>
                  <a:srgbClr val="002060"/>
                </a:solidFill>
              </a:rPr>
              <a:t>ciphertext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566283" name="Text Box 11"/>
          <p:cNvSpPr txBox="1">
            <a:spLocks noChangeArrowheads="1"/>
          </p:cNvSpPr>
          <p:nvPr/>
        </p:nvSpPr>
        <p:spPr bwMode="auto">
          <a:xfrm>
            <a:off x="5562600" y="2300367"/>
            <a:ext cx="595035" cy="40011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RSA</a:t>
            </a:r>
          </a:p>
        </p:txBody>
      </p:sp>
    </p:spTree>
    <p:extLst>
      <p:ext uri="{BB962C8B-B14F-4D97-AF65-F5344CB8AC3E}">
        <p14:creationId xmlns:p14="http://schemas.microsoft.com/office/powerpoint/2010/main" val="1482751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PKCS1 v1.5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71550"/>
            <a:ext cx="8178800" cy="4038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PKCS1 mode 2:	(encryption)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ct val="100000"/>
              </a:spcBef>
            </a:pPr>
            <a:endParaRPr lang="en-US" sz="2000" dirty="0"/>
          </a:p>
          <a:p>
            <a:pPr>
              <a:spcBef>
                <a:spcPct val="100000"/>
              </a:spcBef>
            </a:pPr>
            <a:r>
              <a:rPr lang="en-US" dirty="0"/>
              <a:t>Resulting value is RSA encrypted</a:t>
            </a:r>
          </a:p>
          <a:p>
            <a:pPr>
              <a:spcBef>
                <a:spcPct val="100000"/>
              </a:spcBef>
            </a:pPr>
            <a:r>
              <a:rPr lang="en-US" dirty="0"/>
              <a:t>Widely deployed, e.g.  in HTTPS  (TLS 1.2)  -- now deprecated</a:t>
            </a:r>
          </a:p>
        </p:txBody>
      </p:sp>
      <p:grpSp>
        <p:nvGrpSpPr>
          <p:cNvPr id="558094" name="Group 14"/>
          <p:cNvGrpSpPr>
            <a:grpSpLocks/>
          </p:cNvGrpSpPr>
          <p:nvPr/>
        </p:nvGrpSpPr>
        <p:grpSpPr bwMode="auto">
          <a:xfrm>
            <a:off x="1031876" y="1657350"/>
            <a:ext cx="6816725" cy="1364457"/>
            <a:chOff x="650" y="1626"/>
            <a:chExt cx="4294" cy="1146"/>
          </a:xfrm>
        </p:grpSpPr>
        <p:grpSp>
          <p:nvGrpSpPr>
            <p:cNvPr id="558085" name="Group 5"/>
            <p:cNvGrpSpPr>
              <a:grpSpLocks/>
            </p:cNvGrpSpPr>
            <p:nvPr/>
          </p:nvGrpSpPr>
          <p:grpSpPr bwMode="auto">
            <a:xfrm>
              <a:off x="672" y="1872"/>
              <a:ext cx="4272" cy="288"/>
              <a:chOff x="672" y="2592"/>
              <a:chExt cx="4272" cy="288"/>
            </a:xfrm>
          </p:grpSpPr>
          <p:sp>
            <p:nvSpPr>
              <p:cNvPr id="558086" name="Rectangle 6"/>
              <p:cNvSpPr>
                <a:spLocks noChangeArrowheads="1"/>
              </p:cNvSpPr>
              <p:nvPr/>
            </p:nvSpPr>
            <p:spPr bwMode="auto">
              <a:xfrm>
                <a:off x="672" y="2592"/>
                <a:ext cx="432" cy="288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bg2"/>
                    </a:solidFill>
                  </a:rPr>
                  <a:t>02</a:t>
                </a:r>
              </a:p>
            </p:txBody>
          </p:sp>
          <p:sp>
            <p:nvSpPr>
              <p:cNvPr id="558087" name="Rectangle 7"/>
              <p:cNvSpPr>
                <a:spLocks noChangeArrowheads="1"/>
              </p:cNvSpPr>
              <p:nvPr/>
            </p:nvSpPr>
            <p:spPr bwMode="auto">
              <a:xfrm>
                <a:off x="1104" y="2592"/>
                <a:ext cx="2448" cy="288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dirty="0">
                    <a:solidFill>
                      <a:schemeClr val="bg2"/>
                    </a:solidFill>
                  </a:rPr>
                  <a:t>random pad</a:t>
                </a:r>
              </a:p>
            </p:txBody>
          </p:sp>
          <p:sp>
            <p:nvSpPr>
              <p:cNvPr id="558088" name="Rectangle 8"/>
              <p:cNvSpPr>
                <a:spLocks noChangeArrowheads="1"/>
              </p:cNvSpPr>
              <p:nvPr/>
            </p:nvSpPr>
            <p:spPr bwMode="auto">
              <a:xfrm>
                <a:off x="3552" y="2592"/>
                <a:ext cx="336" cy="288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dirty="0">
                    <a:solidFill>
                      <a:schemeClr val="bg2"/>
                    </a:solidFill>
                  </a:rPr>
                  <a:t>00</a:t>
                </a:r>
              </a:p>
            </p:txBody>
          </p:sp>
          <p:sp>
            <p:nvSpPr>
              <p:cNvPr id="558089" name="Rectangle 9"/>
              <p:cNvSpPr>
                <a:spLocks noChangeArrowheads="1"/>
              </p:cNvSpPr>
              <p:nvPr/>
            </p:nvSpPr>
            <p:spPr bwMode="auto">
              <a:xfrm>
                <a:off x="3888" y="2592"/>
                <a:ext cx="1056" cy="288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bg2"/>
                    </a:solidFill>
                  </a:rPr>
                  <a:t>msg</a:t>
                </a:r>
              </a:p>
            </p:txBody>
          </p:sp>
        </p:grpSp>
        <p:sp>
          <p:nvSpPr>
            <p:cNvPr id="558090" name="AutoShape 10"/>
            <p:cNvSpPr>
              <a:spLocks/>
            </p:cNvSpPr>
            <p:nvPr/>
          </p:nvSpPr>
          <p:spPr bwMode="auto">
            <a:xfrm rot="-5400000">
              <a:off x="2712" y="204"/>
              <a:ext cx="216" cy="4248"/>
            </a:xfrm>
            <a:prstGeom prst="leftBrace">
              <a:avLst>
                <a:gd name="adj1" fmla="val 163889"/>
                <a:gd name="adj2" fmla="val 49949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58091" name="Text Box 11"/>
            <p:cNvSpPr txBox="1">
              <a:spLocks noChangeArrowheads="1"/>
            </p:cNvSpPr>
            <p:nvPr/>
          </p:nvSpPr>
          <p:spPr bwMode="auto">
            <a:xfrm>
              <a:off x="1776" y="2436"/>
              <a:ext cx="234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/>
                <a:t> RSA modulus size  (e.g. 2048 bits)</a:t>
              </a:r>
            </a:p>
          </p:txBody>
        </p:sp>
        <p:sp>
          <p:nvSpPr>
            <p:cNvPr id="558093" name="Text Box 13"/>
            <p:cNvSpPr txBox="1">
              <a:spLocks noChangeArrowheads="1"/>
            </p:cNvSpPr>
            <p:nvPr/>
          </p:nvSpPr>
          <p:spPr bwMode="auto">
            <a:xfrm>
              <a:off x="650" y="1626"/>
              <a:ext cx="468" cy="28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/>
                <a:t>16 bits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8017521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95250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/>
              <a:t>Attack on PKCS1 v1.5    </a:t>
            </a:r>
            <a:r>
              <a:rPr lang="en-US" sz="2000" dirty="0"/>
              <a:t>(</a:t>
            </a:r>
            <a:r>
              <a:rPr lang="en-US" sz="2000" dirty="0" err="1"/>
              <a:t>Bleichenbacher</a:t>
            </a:r>
            <a:r>
              <a:rPr lang="en-US" sz="2000" dirty="0"/>
              <a:t>  1998)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91600" cy="43053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PKCS1 used in HTTPS:</a:t>
            </a:r>
          </a:p>
          <a:p>
            <a:pPr lvl="1">
              <a:buFontTx/>
              <a:buNone/>
            </a:pPr>
            <a:endParaRPr lang="en-US" dirty="0">
              <a:sym typeface="Symbol" pitchFamily="18" charset="2"/>
            </a:endParaRPr>
          </a:p>
          <a:p>
            <a:pPr lvl="1">
              <a:buFontTx/>
              <a:buNone/>
            </a:pPr>
            <a:endParaRPr lang="en-US" dirty="0">
              <a:sym typeface="Symbol" pitchFamily="18" charset="2"/>
            </a:endParaRPr>
          </a:p>
          <a:p>
            <a:pPr lvl="1">
              <a:buFontTx/>
              <a:buNone/>
            </a:pPr>
            <a:endParaRPr lang="en-US" dirty="0">
              <a:sym typeface="Symbol" pitchFamily="18" charset="2"/>
            </a:endParaRPr>
          </a:p>
          <a:p>
            <a:pPr lvl="1">
              <a:buFontTx/>
              <a:buNone/>
            </a:pPr>
            <a:endParaRPr lang="en-US" dirty="0">
              <a:sym typeface="Symbol" pitchFamily="18" charset="2"/>
            </a:endParaRPr>
          </a:p>
          <a:p>
            <a:pPr lvl="1">
              <a:spcBef>
                <a:spcPts val="0"/>
              </a:spcBef>
              <a:buFontTx/>
              <a:buNone/>
            </a:pPr>
            <a:r>
              <a:rPr lang="en-US" dirty="0">
                <a:sym typeface="Symbol" pitchFamily="18" charset="2"/>
              </a:rPr>
              <a:t> attacker can test if 16 MSBs of plaintext = ’02’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Chosen-</a:t>
            </a:r>
            <a:r>
              <a:rPr lang="en-US" dirty="0" err="1"/>
              <a:t>ciphertext</a:t>
            </a:r>
            <a:r>
              <a:rPr lang="en-US" dirty="0"/>
              <a:t> attack:  to decrypt a given </a:t>
            </a:r>
            <a:r>
              <a:rPr lang="en-US" dirty="0" err="1"/>
              <a:t>ciphertext</a:t>
            </a:r>
            <a:r>
              <a:rPr lang="en-US" dirty="0"/>
              <a:t>  </a:t>
            </a:r>
            <a:r>
              <a:rPr lang="en-US" sz="2800" dirty="0"/>
              <a:t>c </a:t>
            </a:r>
            <a:r>
              <a:rPr lang="en-US" dirty="0"/>
              <a:t> do:</a:t>
            </a:r>
          </a:p>
          <a:p>
            <a:pPr lvl="1"/>
            <a:r>
              <a:rPr lang="en-US" dirty="0">
                <a:sym typeface="Symbol" pitchFamily="18" charset="2"/>
              </a:rPr>
              <a:t>Choose  r  </a:t>
            </a:r>
            <a:r>
              <a:rPr lang="en-US" dirty="0">
                <a:cs typeface="Arial" pitchFamily="34" charset="0"/>
                <a:sym typeface="Symbol"/>
              </a:rPr>
              <a:t>ℤ</a:t>
            </a:r>
            <a:r>
              <a:rPr lang="en-US" baseline="-25000" dirty="0">
                <a:sym typeface="Symbol" pitchFamily="18" charset="2"/>
              </a:rPr>
              <a:t>N</a:t>
            </a:r>
            <a:r>
              <a:rPr lang="en-US" dirty="0">
                <a:sym typeface="Symbol" pitchFamily="18" charset="2"/>
              </a:rPr>
              <a:t>.     Compute  c’ ⟵ </a:t>
            </a:r>
            <a:r>
              <a:rPr lang="en-US" dirty="0" err="1">
                <a:sym typeface="Symbol" pitchFamily="18" charset="2"/>
              </a:rPr>
              <a:t>r</a:t>
            </a:r>
            <a:r>
              <a:rPr lang="en-US" baseline="30000" dirty="0" err="1">
                <a:sym typeface="Symbol" pitchFamily="18" charset="2"/>
              </a:rPr>
              <a:t>e</a:t>
            </a:r>
            <a:r>
              <a:rPr lang="en-US" dirty="0" err="1">
                <a:sym typeface="Symbol" pitchFamily="18" charset="2"/>
              </a:rPr>
              <a:t>c</a:t>
            </a:r>
            <a:r>
              <a:rPr lang="en-US" dirty="0">
                <a:sym typeface="Symbol" pitchFamily="18" charset="2"/>
              </a:rPr>
              <a:t>   = </a:t>
            </a:r>
            <a:r>
              <a:rPr lang="en-US" sz="2800" dirty="0">
                <a:sym typeface="Symbol" pitchFamily="18" charset="2"/>
              </a:rPr>
              <a:t>(</a:t>
            </a:r>
            <a:r>
              <a:rPr lang="en-US" dirty="0">
                <a:sym typeface="Symbol" pitchFamily="18" charset="2"/>
              </a:rPr>
              <a:t>r  </a:t>
            </a:r>
            <a:r>
              <a:rPr lang="en-US" sz="1800" dirty="0">
                <a:latin typeface="Arial" charset="0"/>
                <a:sym typeface="Symbol" pitchFamily="18" charset="2"/>
              </a:rPr>
              <a:t>PKCS1</a:t>
            </a:r>
            <a:r>
              <a:rPr lang="en-US" sz="2000" dirty="0">
                <a:sym typeface="Symbol" pitchFamily="18" charset="2"/>
              </a:rPr>
              <a:t>(</a:t>
            </a:r>
            <a:r>
              <a:rPr lang="en-US" dirty="0">
                <a:sym typeface="Symbol" pitchFamily="18" charset="2"/>
              </a:rPr>
              <a:t>m</a:t>
            </a:r>
            <a:r>
              <a:rPr lang="en-US" sz="2000" dirty="0">
                <a:sym typeface="Symbol" pitchFamily="18" charset="2"/>
              </a:rPr>
              <a:t>)</a:t>
            </a:r>
            <a:r>
              <a:rPr lang="en-US" sz="2800" dirty="0">
                <a:sym typeface="Symbol" pitchFamily="18" charset="2"/>
              </a:rPr>
              <a:t>)</a:t>
            </a:r>
            <a:r>
              <a:rPr lang="en-US" sz="2800" baseline="60000" dirty="0">
                <a:sym typeface="Symbol" pitchFamily="18" charset="2"/>
              </a:rPr>
              <a:t>e</a:t>
            </a:r>
            <a:endParaRPr lang="en-US" dirty="0">
              <a:sym typeface="Symbol" pitchFamily="18" charset="2"/>
            </a:endParaRPr>
          </a:p>
          <a:p>
            <a:pPr lvl="1"/>
            <a:r>
              <a:rPr lang="en-US" dirty="0">
                <a:sym typeface="Symbol" pitchFamily="18" charset="2"/>
              </a:rPr>
              <a:t>Send  c’  to web server and use response</a:t>
            </a:r>
            <a:endParaRPr lang="en-US" baseline="-25000" dirty="0">
              <a:sym typeface="Symbol" pitchFamily="18" charset="2"/>
            </a:endParaRPr>
          </a:p>
        </p:txBody>
      </p:sp>
      <p:sp>
        <p:nvSpPr>
          <p:cNvPr id="559108" name="Rectangle 4"/>
          <p:cNvSpPr>
            <a:spLocks noChangeArrowheads="1"/>
          </p:cNvSpPr>
          <p:nvPr/>
        </p:nvSpPr>
        <p:spPr bwMode="auto">
          <a:xfrm flipH="1">
            <a:off x="6858000" y="1562099"/>
            <a:ext cx="1143000" cy="9144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Attacker</a:t>
            </a:r>
          </a:p>
        </p:txBody>
      </p:sp>
      <p:sp>
        <p:nvSpPr>
          <p:cNvPr id="559109" name="Rectangle 5"/>
          <p:cNvSpPr>
            <a:spLocks noChangeArrowheads="1"/>
          </p:cNvSpPr>
          <p:nvPr/>
        </p:nvSpPr>
        <p:spPr bwMode="auto">
          <a:xfrm flipH="1">
            <a:off x="3200400" y="1619249"/>
            <a:ext cx="1143000" cy="9144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Web</a:t>
            </a:r>
            <a:br>
              <a:rPr lang="en-US"/>
            </a:br>
            <a:r>
              <a:rPr lang="en-US"/>
              <a:t>Server</a:t>
            </a:r>
          </a:p>
        </p:txBody>
      </p:sp>
      <p:sp>
        <p:nvSpPr>
          <p:cNvPr id="559115" name="Rectangle 11"/>
          <p:cNvSpPr>
            <a:spLocks noChangeArrowheads="1"/>
          </p:cNvSpPr>
          <p:nvPr/>
        </p:nvSpPr>
        <p:spPr bwMode="auto">
          <a:xfrm flipH="1">
            <a:off x="3200400" y="1619249"/>
            <a:ext cx="228600" cy="228600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>
                <a:solidFill>
                  <a:srgbClr val="FFCC00"/>
                </a:solidFill>
              </a:rPr>
              <a:t>d</a:t>
            </a:r>
          </a:p>
        </p:txBody>
      </p:sp>
      <p:grpSp>
        <p:nvGrpSpPr>
          <p:cNvPr id="559123" name="Group 19"/>
          <p:cNvGrpSpPr>
            <a:grpSpLocks/>
          </p:cNvGrpSpPr>
          <p:nvPr/>
        </p:nvGrpSpPr>
        <p:grpSpPr bwMode="auto">
          <a:xfrm>
            <a:off x="7391400" y="1123950"/>
            <a:ext cx="1501775" cy="369095"/>
            <a:chOff x="4464" y="1600"/>
            <a:chExt cx="946" cy="310"/>
          </a:xfrm>
        </p:grpSpPr>
        <p:sp>
          <p:nvSpPr>
            <p:cNvPr id="559121" name="Rectangle 17"/>
            <p:cNvSpPr>
              <a:spLocks noChangeArrowheads="1"/>
            </p:cNvSpPr>
            <p:nvPr/>
          </p:nvSpPr>
          <p:spPr bwMode="auto">
            <a:xfrm>
              <a:off x="4738" y="1664"/>
              <a:ext cx="672" cy="235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 err="1"/>
                <a:t>ciphertext</a:t>
              </a:r>
              <a:endParaRPr lang="en-US" sz="1800" dirty="0"/>
            </a:p>
          </p:txBody>
        </p:sp>
        <p:sp>
          <p:nvSpPr>
            <p:cNvPr id="559122" name="Text Box 18"/>
            <p:cNvSpPr txBox="1">
              <a:spLocks noChangeArrowheads="1"/>
            </p:cNvSpPr>
            <p:nvPr/>
          </p:nvSpPr>
          <p:spPr bwMode="auto">
            <a:xfrm>
              <a:off x="4464" y="1600"/>
              <a:ext cx="250" cy="31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c</a:t>
              </a:r>
              <a:r>
                <a:rPr lang="en-US" sz="1800" dirty="0"/>
                <a:t>=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419600" y="1454017"/>
            <a:ext cx="2438400" cy="400110"/>
            <a:chOff x="4419600" y="1454017"/>
            <a:chExt cx="2438400" cy="400110"/>
          </a:xfrm>
        </p:grpSpPr>
        <p:sp>
          <p:nvSpPr>
            <p:cNvPr id="559124" name="Line 20"/>
            <p:cNvSpPr>
              <a:spLocks noChangeShapeType="1"/>
            </p:cNvSpPr>
            <p:nvPr/>
          </p:nvSpPr>
          <p:spPr bwMode="auto">
            <a:xfrm flipH="1">
              <a:off x="4419600" y="1790699"/>
              <a:ext cx="2438400" cy="11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9125" name="Text Box 21"/>
            <p:cNvSpPr txBox="1">
              <a:spLocks noChangeArrowheads="1"/>
            </p:cNvSpPr>
            <p:nvPr/>
          </p:nvSpPr>
          <p:spPr bwMode="auto">
            <a:xfrm>
              <a:off x="5013325" y="1454017"/>
              <a:ext cx="293119" cy="40011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c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343400" y="1884177"/>
            <a:ext cx="2514600" cy="685860"/>
            <a:chOff x="4343400" y="1884177"/>
            <a:chExt cx="2514600" cy="685860"/>
          </a:xfrm>
        </p:grpSpPr>
        <p:sp>
          <p:nvSpPr>
            <p:cNvPr id="559126" name="Line 22"/>
            <p:cNvSpPr>
              <a:spLocks noChangeShapeType="1"/>
            </p:cNvSpPr>
            <p:nvPr/>
          </p:nvSpPr>
          <p:spPr bwMode="auto">
            <a:xfrm>
              <a:off x="4343400" y="2247899"/>
              <a:ext cx="2514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9127" name="Text Box 23"/>
            <p:cNvSpPr txBox="1">
              <a:spLocks noChangeArrowheads="1"/>
            </p:cNvSpPr>
            <p:nvPr/>
          </p:nvSpPr>
          <p:spPr bwMode="auto">
            <a:xfrm>
              <a:off x="4724400" y="1884177"/>
              <a:ext cx="1573768" cy="40011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000" dirty="0"/>
                <a:t>yes: continue</a:t>
              </a:r>
            </a:p>
          </p:txBody>
        </p:sp>
        <p:sp>
          <p:nvSpPr>
            <p:cNvPr id="559128" name="Text Box 24"/>
            <p:cNvSpPr txBox="1">
              <a:spLocks noChangeArrowheads="1"/>
            </p:cNvSpPr>
            <p:nvPr/>
          </p:nvSpPr>
          <p:spPr bwMode="auto">
            <a:xfrm>
              <a:off x="4800601" y="2169927"/>
              <a:ext cx="1112404" cy="40011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000" dirty="0"/>
                <a:t>no: error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371600" y="1562099"/>
            <a:ext cx="1524000" cy="971550"/>
            <a:chOff x="1371600" y="1562099"/>
            <a:chExt cx="1524000" cy="971550"/>
          </a:xfrm>
        </p:grpSpPr>
        <p:sp>
          <p:nvSpPr>
            <p:cNvPr id="559119" name="AutoShape 15"/>
            <p:cNvSpPr>
              <a:spLocks noChangeArrowheads="1"/>
            </p:cNvSpPr>
            <p:nvPr/>
          </p:nvSpPr>
          <p:spPr bwMode="auto">
            <a:xfrm>
              <a:off x="1371600" y="1562099"/>
              <a:ext cx="1524000" cy="732235"/>
            </a:xfrm>
            <a:prstGeom prst="cloudCallout">
              <a:avLst>
                <a:gd name="adj1" fmla="val 71356"/>
                <a:gd name="adj2" fmla="val 4756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800"/>
                <a:t>Is this</a:t>
              </a:r>
              <a:br>
                <a:rPr lang="en-US" sz="1800"/>
              </a:br>
              <a:r>
                <a:rPr lang="en-US" sz="1800"/>
                <a:t>PKCS1?</a:t>
              </a:r>
            </a:p>
          </p:txBody>
        </p:sp>
        <p:grpSp>
          <p:nvGrpSpPr>
            <p:cNvPr id="559139" name="Group 35"/>
            <p:cNvGrpSpPr>
              <a:grpSpLocks/>
            </p:cNvGrpSpPr>
            <p:nvPr/>
          </p:nvGrpSpPr>
          <p:grpSpPr bwMode="auto">
            <a:xfrm>
              <a:off x="1524000" y="2362199"/>
              <a:ext cx="1219200" cy="171450"/>
              <a:chOff x="336" y="2496"/>
              <a:chExt cx="768" cy="144"/>
            </a:xfrm>
          </p:grpSpPr>
          <p:sp>
            <p:nvSpPr>
              <p:cNvPr id="559132" name="Rectangle 28"/>
              <p:cNvSpPr>
                <a:spLocks noChangeArrowheads="1"/>
              </p:cNvSpPr>
              <p:nvPr/>
            </p:nvSpPr>
            <p:spPr bwMode="auto">
              <a:xfrm>
                <a:off x="495" y="2496"/>
                <a:ext cx="509" cy="14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9133" name="Rectangle 29"/>
              <p:cNvSpPr>
                <a:spLocks noChangeArrowheads="1"/>
              </p:cNvSpPr>
              <p:nvPr/>
            </p:nvSpPr>
            <p:spPr bwMode="auto">
              <a:xfrm>
                <a:off x="792" y="2496"/>
                <a:ext cx="82" cy="14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9134" name="Rectangle 30"/>
              <p:cNvSpPr>
                <a:spLocks noChangeArrowheads="1"/>
              </p:cNvSpPr>
              <p:nvPr/>
            </p:nvSpPr>
            <p:spPr bwMode="auto">
              <a:xfrm>
                <a:off x="845" y="2496"/>
                <a:ext cx="259" cy="14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9131" name="Rectangle 27"/>
              <p:cNvSpPr>
                <a:spLocks noChangeArrowheads="1"/>
              </p:cNvSpPr>
              <p:nvPr/>
            </p:nvSpPr>
            <p:spPr bwMode="auto">
              <a:xfrm>
                <a:off x="336" y="2496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1800"/>
                  <a:t>02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536920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71450"/>
            <a:ext cx="8229600" cy="857250"/>
          </a:xfrm>
        </p:spPr>
        <p:txBody>
          <a:bodyPr/>
          <a:lstStyle/>
          <a:p>
            <a:r>
              <a:rPr lang="en-US" dirty="0"/>
              <a:t>Baby </a:t>
            </a:r>
            <a:r>
              <a:rPr lang="en-US" dirty="0" err="1"/>
              <a:t>Bleichenbacher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90800"/>
            <a:ext cx="8458200" cy="2419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Suppose N is   N = 2</a:t>
            </a:r>
            <a:r>
              <a:rPr lang="en-US" baseline="30000" dirty="0"/>
              <a:t>n </a:t>
            </a:r>
            <a:r>
              <a:rPr lang="en-US" dirty="0"/>
              <a:t>    (an invalid RSA modulus).    Then:</a:t>
            </a:r>
          </a:p>
          <a:p>
            <a:pPr>
              <a:spcBef>
                <a:spcPts val="1776"/>
              </a:spcBef>
            </a:pPr>
            <a:r>
              <a:rPr lang="en-US" dirty="0"/>
              <a:t>Sending    c    reveals    </a:t>
            </a:r>
            <a:r>
              <a:rPr lang="en-US" dirty="0" err="1"/>
              <a:t>msb</a:t>
            </a:r>
            <a:r>
              <a:rPr lang="en-US" dirty="0"/>
              <a:t>( x )</a:t>
            </a:r>
          </a:p>
          <a:p>
            <a:pPr>
              <a:tabLst>
                <a:tab pos="3938588" algn="l"/>
              </a:tabLst>
            </a:pPr>
            <a:r>
              <a:rPr lang="en-US" dirty="0"/>
              <a:t>Sending   </a:t>
            </a:r>
            <a:r>
              <a:rPr lang="en-US" b="1" dirty="0">
                <a:solidFill>
                  <a:srgbClr val="000090"/>
                </a:solidFill>
              </a:rPr>
              <a:t>2</a:t>
            </a:r>
            <a:r>
              <a:rPr lang="en-US" b="1" baseline="30000" dirty="0">
                <a:solidFill>
                  <a:srgbClr val="000090"/>
                </a:solidFill>
              </a:rPr>
              <a:t>e</a:t>
            </a:r>
            <a:r>
              <a:rPr lang="en-US" b="1" dirty="0">
                <a:solidFill>
                  <a:srgbClr val="000090"/>
                </a:solidFill>
              </a:rPr>
              <a:t>⋅c = (2x)</a:t>
            </a:r>
            <a:r>
              <a:rPr lang="en-US" b="1" baseline="30000" dirty="0">
                <a:solidFill>
                  <a:srgbClr val="000090"/>
                </a:solidFill>
              </a:rPr>
              <a:t>e  </a:t>
            </a:r>
            <a:r>
              <a:rPr lang="en-US" dirty="0"/>
              <a:t>in Z</a:t>
            </a:r>
            <a:r>
              <a:rPr lang="en-US" baseline="-25000" dirty="0"/>
              <a:t>N</a:t>
            </a:r>
            <a:r>
              <a:rPr lang="en-US" dirty="0"/>
              <a:t>	reveals   </a:t>
            </a:r>
            <a:r>
              <a:rPr lang="en-US" dirty="0" err="1"/>
              <a:t>msb</a:t>
            </a:r>
            <a:r>
              <a:rPr lang="en-US" dirty="0"/>
              <a:t>(2x mod N) = </a:t>
            </a:r>
            <a:r>
              <a:rPr lang="en-US" b="1" dirty="0">
                <a:solidFill>
                  <a:srgbClr val="000090"/>
                </a:solidFill>
              </a:rPr>
              <a:t>msb</a:t>
            </a:r>
            <a:r>
              <a:rPr lang="en-US" b="1" baseline="-25000" dirty="0">
                <a:solidFill>
                  <a:srgbClr val="000090"/>
                </a:solidFill>
              </a:rPr>
              <a:t>2</a:t>
            </a:r>
            <a:r>
              <a:rPr lang="en-US" b="1" dirty="0">
                <a:solidFill>
                  <a:srgbClr val="000090"/>
                </a:solidFill>
              </a:rPr>
              <a:t>(x)</a:t>
            </a:r>
          </a:p>
          <a:p>
            <a:pPr>
              <a:tabLst>
                <a:tab pos="3938588" algn="l"/>
              </a:tabLst>
            </a:pPr>
            <a:r>
              <a:rPr lang="en-US" dirty="0"/>
              <a:t>Sending   </a:t>
            </a:r>
            <a:r>
              <a:rPr lang="en-US" b="1" dirty="0">
                <a:solidFill>
                  <a:srgbClr val="000090"/>
                </a:solidFill>
              </a:rPr>
              <a:t>4</a:t>
            </a:r>
            <a:r>
              <a:rPr lang="en-US" b="1" baseline="30000" dirty="0">
                <a:solidFill>
                  <a:srgbClr val="000090"/>
                </a:solidFill>
              </a:rPr>
              <a:t>e</a:t>
            </a:r>
            <a:r>
              <a:rPr lang="en-US" b="1" dirty="0">
                <a:solidFill>
                  <a:srgbClr val="000090"/>
                </a:solidFill>
              </a:rPr>
              <a:t>⋅c = (4x)</a:t>
            </a:r>
            <a:r>
              <a:rPr lang="en-US" b="1" baseline="30000" dirty="0">
                <a:solidFill>
                  <a:srgbClr val="000090"/>
                </a:solidFill>
              </a:rPr>
              <a:t>e</a:t>
            </a:r>
            <a:r>
              <a:rPr lang="en-US" b="1" dirty="0">
                <a:solidFill>
                  <a:srgbClr val="000090"/>
                </a:solidFill>
              </a:rPr>
              <a:t>  </a:t>
            </a:r>
            <a:r>
              <a:rPr lang="en-US" dirty="0"/>
              <a:t>in Z</a:t>
            </a:r>
            <a:r>
              <a:rPr lang="en-US" baseline="-25000" dirty="0"/>
              <a:t>N</a:t>
            </a:r>
            <a:r>
              <a:rPr lang="en-US" dirty="0"/>
              <a:t>	reveals   </a:t>
            </a:r>
            <a:r>
              <a:rPr lang="en-US" dirty="0" err="1"/>
              <a:t>msb</a:t>
            </a:r>
            <a:r>
              <a:rPr lang="en-US" dirty="0"/>
              <a:t>(4x mod N) = </a:t>
            </a:r>
            <a:r>
              <a:rPr lang="en-US" b="1" dirty="0">
                <a:solidFill>
                  <a:srgbClr val="000090"/>
                </a:solidFill>
              </a:rPr>
              <a:t>msb</a:t>
            </a:r>
            <a:r>
              <a:rPr lang="en-US" b="1" baseline="-25000" dirty="0">
                <a:solidFill>
                  <a:srgbClr val="000090"/>
                </a:solidFill>
              </a:rPr>
              <a:t>3</a:t>
            </a:r>
            <a:r>
              <a:rPr lang="en-US" b="1" dirty="0">
                <a:solidFill>
                  <a:srgbClr val="000090"/>
                </a:solidFill>
              </a:rPr>
              <a:t>(x)</a:t>
            </a:r>
          </a:p>
          <a:p>
            <a:pPr marL="0" indent="0">
              <a:buNone/>
              <a:tabLst>
                <a:tab pos="3938588" algn="l"/>
              </a:tabLst>
            </a:pPr>
            <a:r>
              <a:rPr lang="en-US" dirty="0"/>
              <a:t>      … and so on to reveal all of x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 flipH="1">
            <a:off x="6858000" y="1182812"/>
            <a:ext cx="1143000" cy="9144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Attacker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 flipH="1">
            <a:off x="3200400" y="1239962"/>
            <a:ext cx="1143000" cy="9144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Web</a:t>
            </a:r>
            <a:br>
              <a:rPr lang="en-US"/>
            </a:br>
            <a:r>
              <a:rPr lang="en-US"/>
              <a:t>Server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 flipH="1">
            <a:off x="3200400" y="1239962"/>
            <a:ext cx="228600" cy="228600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>
                <a:solidFill>
                  <a:srgbClr val="FFCC00"/>
                </a:solidFill>
              </a:rPr>
              <a:t>d</a:t>
            </a:r>
          </a:p>
        </p:txBody>
      </p: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7391400" y="744663"/>
            <a:ext cx="1501775" cy="369095"/>
            <a:chOff x="4464" y="1600"/>
            <a:chExt cx="946" cy="310"/>
          </a:xfrm>
        </p:grpSpPr>
        <p:sp>
          <p:nvSpPr>
            <p:cNvPr id="8" name="Rectangle 17"/>
            <p:cNvSpPr>
              <a:spLocks noChangeArrowheads="1"/>
            </p:cNvSpPr>
            <p:nvPr/>
          </p:nvSpPr>
          <p:spPr bwMode="auto">
            <a:xfrm>
              <a:off x="4738" y="1664"/>
              <a:ext cx="672" cy="235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 err="1"/>
                <a:t>ciphertext</a:t>
              </a:r>
              <a:endParaRPr lang="en-US" sz="1800" dirty="0"/>
            </a:p>
          </p:txBody>
        </p:sp>
        <p:sp>
          <p:nvSpPr>
            <p:cNvPr id="9" name="Text Box 18"/>
            <p:cNvSpPr txBox="1">
              <a:spLocks noChangeArrowheads="1"/>
            </p:cNvSpPr>
            <p:nvPr/>
          </p:nvSpPr>
          <p:spPr bwMode="auto">
            <a:xfrm>
              <a:off x="4464" y="1600"/>
              <a:ext cx="250" cy="31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c</a:t>
              </a:r>
              <a:r>
                <a:rPr lang="en-US" sz="1800" dirty="0"/>
                <a:t>=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419600" y="1074730"/>
            <a:ext cx="2438400" cy="400110"/>
            <a:chOff x="4419600" y="1454017"/>
            <a:chExt cx="2438400" cy="400110"/>
          </a:xfrm>
        </p:grpSpPr>
        <p:sp>
          <p:nvSpPr>
            <p:cNvPr id="11" name="Line 20"/>
            <p:cNvSpPr>
              <a:spLocks noChangeShapeType="1"/>
            </p:cNvSpPr>
            <p:nvPr/>
          </p:nvSpPr>
          <p:spPr bwMode="auto">
            <a:xfrm flipH="1">
              <a:off x="4419600" y="1790699"/>
              <a:ext cx="2438400" cy="11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21"/>
            <p:cNvSpPr txBox="1">
              <a:spLocks noChangeArrowheads="1"/>
            </p:cNvSpPr>
            <p:nvPr/>
          </p:nvSpPr>
          <p:spPr bwMode="auto">
            <a:xfrm>
              <a:off x="5013325" y="1454017"/>
              <a:ext cx="293119" cy="40011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c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343400" y="1504890"/>
            <a:ext cx="2514600" cy="685860"/>
            <a:chOff x="4343400" y="1884177"/>
            <a:chExt cx="2514600" cy="685860"/>
          </a:xfrm>
        </p:grpSpPr>
        <p:sp>
          <p:nvSpPr>
            <p:cNvPr id="14" name="Line 22"/>
            <p:cNvSpPr>
              <a:spLocks noChangeShapeType="1"/>
            </p:cNvSpPr>
            <p:nvPr/>
          </p:nvSpPr>
          <p:spPr bwMode="auto">
            <a:xfrm>
              <a:off x="4343400" y="2247899"/>
              <a:ext cx="2514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23"/>
            <p:cNvSpPr txBox="1">
              <a:spLocks noChangeArrowheads="1"/>
            </p:cNvSpPr>
            <p:nvPr/>
          </p:nvSpPr>
          <p:spPr bwMode="auto">
            <a:xfrm>
              <a:off x="4724400" y="1884177"/>
              <a:ext cx="1573768" cy="40011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000" dirty="0"/>
                <a:t>yes: continue</a:t>
              </a:r>
            </a:p>
          </p:txBody>
        </p:sp>
        <p:sp>
          <p:nvSpPr>
            <p:cNvPr id="16" name="Text Box 24"/>
            <p:cNvSpPr txBox="1">
              <a:spLocks noChangeArrowheads="1"/>
            </p:cNvSpPr>
            <p:nvPr/>
          </p:nvSpPr>
          <p:spPr bwMode="auto">
            <a:xfrm>
              <a:off x="4800601" y="2169927"/>
              <a:ext cx="1112404" cy="40011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000" dirty="0"/>
                <a:t>no: error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143000" y="1182812"/>
            <a:ext cx="1752600" cy="971550"/>
            <a:chOff x="1143000" y="1562099"/>
            <a:chExt cx="1752600" cy="971550"/>
          </a:xfrm>
        </p:grpSpPr>
        <p:sp>
          <p:nvSpPr>
            <p:cNvPr id="18" name="AutoShape 15"/>
            <p:cNvSpPr>
              <a:spLocks noChangeArrowheads="1"/>
            </p:cNvSpPr>
            <p:nvPr/>
          </p:nvSpPr>
          <p:spPr bwMode="auto">
            <a:xfrm>
              <a:off x="1143000" y="1562099"/>
              <a:ext cx="1752600" cy="732235"/>
            </a:xfrm>
            <a:prstGeom prst="cloudCallout">
              <a:avLst>
                <a:gd name="adj1" fmla="val 71356"/>
                <a:gd name="adj2" fmla="val 4756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dirty="0"/>
                <a:t>i</a:t>
              </a:r>
              <a:r>
                <a:rPr lang="en-US" sz="1800" dirty="0"/>
                <a:t>s </a:t>
              </a:r>
              <a:r>
                <a:rPr lang="en-US" dirty="0" err="1"/>
                <a:t>msb</a:t>
              </a:r>
              <a:r>
                <a:rPr lang="en-US" dirty="0"/>
                <a:t>=1?</a:t>
              </a:r>
              <a:endParaRPr lang="en-US" sz="1800" dirty="0"/>
            </a:p>
          </p:txBody>
        </p:sp>
        <p:grpSp>
          <p:nvGrpSpPr>
            <p:cNvPr id="19" name="Group 35"/>
            <p:cNvGrpSpPr>
              <a:grpSpLocks/>
            </p:cNvGrpSpPr>
            <p:nvPr/>
          </p:nvGrpSpPr>
          <p:grpSpPr bwMode="auto">
            <a:xfrm>
              <a:off x="1524000" y="2362199"/>
              <a:ext cx="1219200" cy="171450"/>
              <a:chOff x="336" y="2496"/>
              <a:chExt cx="768" cy="144"/>
            </a:xfrm>
          </p:grpSpPr>
          <p:sp>
            <p:nvSpPr>
              <p:cNvPr id="20" name="Rectangle 28"/>
              <p:cNvSpPr>
                <a:spLocks noChangeArrowheads="1"/>
              </p:cNvSpPr>
              <p:nvPr/>
            </p:nvSpPr>
            <p:spPr bwMode="auto">
              <a:xfrm>
                <a:off x="495" y="2496"/>
                <a:ext cx="509" cy="14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29"/>
              <p:cNvSpPr>
                <a:spLocks noChangeArrowheads="1"/>
              </p:cNvSpPr>
              <p:nvPr/>
            </p:nvSpPr>
            <p:spPr bwMode="auto">
              <a:xfrm>
                <a:off x="792" y="2496"/>
                <a:ext cx="82" cy="14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0"/>
              <p:cNvSpPr>
                <a:spLocks noChangeArrowheads="1"/>
              </p:cNvSpPr>
              <p:nvPr/>
            </p:nvSpPr>
            <p:spPr bwMode="auto">
              <a:xfrm>
                <a:off x="845" y="2496"/>
                <a:ext cx="259" cy="14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27"/>
              <p:cNvSpPr>
                <a:spLocks noChangeArrowheads="1"/>
              </p:cNvSpPr>
              <p:nvPr/>
            </p:nvSpPr>
            <p:spPr bwMode="auto">
              <a:xfrm>
                <a:off x="336" y="2496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dirty="0"/>
                  <a:t>1</a:t>
                </a:r>
                <a:endParaRPr lang="en-US" sz="1800" dirty="0"/>
              </a:p>
            </p:txBody>
          </p:sp>
        </p:grpSp>
      </p:grpSp>
      <p:sp>
        <p:nvSpPr>
          <p:cNvPr id="24" name="TextBox 23"/>
          <p:cNvSpPr txBox="1"/>
          <p:nvPr/>
        </p:nvSpPr>
        <p:spPr>
          <a:xfrm>
            <a:off x="838200" y="744663"/>
            <a:ext cx="24720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compute  </a:t>
            </a:r>
            <a:r>
              <a:rPr lang="en-US" sz="2000" dirty="0" err="1"/>
              <a:t>x⟵c</a:t>
            </a:r>
            <a:r>
              <a:rPr lang="en-US" sz="2000" baseline="30000" dirty="0" err="1"/>
              <a:t>d</a:t>
            </a:r>
            <a:r>
              <a:rPr lang="en-US" sz="2000" dirty="0"/>
              <a:t>  in </a:t>
            </a:r>
            <a:r>
              <a:rPr lang="en-US" sz="2000" dirty="0">
                <a:cs typeface="Arial" pitchFamily="34" charset="0"/>
                <a:sym typeface="Symbol"/>
              </a:rPr>
              <a:t>ℤ</a:t>
            </a:r>
            <a:r>
              <a:rPr lang="en-US" sz="2000" baseline="-250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816973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 Defense   </a:t>
            </a:r>
            <a:r>
              <a:rPr lang="en-US" sz="1800" dirty="0"/>
              <a:t>(RFC 5246)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4095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Attacks discovered by </a:t>
            </a:r>
            <a:r>
              <a:rPr lang="en-US" i="1" dirty="0" err="1"/>
              <a:t>Bleichenbacher</a:t>
            </a:r>
            <a:r>
              <a:rPr lang="en-US" i="1" dirty="0"/>
              <a:t> and </a:t>
            </a:r>
            <a:r>
              <a:rPr lang="en-US" i="1" dirty="0" err="1"/>
              <a:t>Klima</a:t>
            </a:r>
            <a:r>
              <a:rPr lang="en-US" i="1" dirty="0"/>
              <a:t> et al. … can be avoided by treating incorrectly formatted message blocks … in a manner indistinguishable from correctly formatted RSA blocks.  In other words:</a:t>
            </a:r>
          </a:p>
          <a:p>
            <a:pPr marL="0" indent="0">
              <a:spcBef>
                <a:spcPts val="1776"/>
              </a:spcBef>
              <a:buNone/>
            </a:pPr>
            <a:r>
              <a:rPr lang="en-US" i="1" dirty="0"/>
              <a:t>      1.  Generate a string </a:t>
            </a:r>
            <a:r>
              <a:rPr lang="en-US" b="1" i="1" dirty="0">
                <a:solidFill>
                  <a:srgbClr val="FF0000"/>
                </a:solidFill>
              </a:rPr>
              <a:t>R</a:t>
            </a:r>
            <a:r>
              <a:rPr lang="en-US" i="1" dirty="0"/>
              <a:t> of 46 random bytes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i="1" dirty="0"/>
              <a:t>      2.  Decrypt the message to recover the plaintext M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i="1" dirty="0"/>
              <a:t>      3.  If the PKCS#1 padding is not correct</a:t>
            </a:r>
          </a:p>
          <a:p>
            <a:pPr marL="0" indent="0">
              <a:buNone/>
            </a:pPr>
            <a:r>
              <a:rPr lang="en-US" i="1" dirty="0"/>
              <a:t>                     </a:t>
            </a:r>
            <a:r>
              <a:rPr lang="en-US" i="1" dirty="0" err="1"/>
              <a:t>pre_master_secret</a:t>
            </a:r>
            <a:r>
              <a:rPr lang="en-US" i="1" dirty="0"/>
              <a:t>  =  </a:t>
            </a:r>
            <a:r>
              <a:rPr lang="en-US" b="1" i="1" dirty="0">
                <a:solidFill>
                  <a:srgbClr val="FF0000"/>
                </a:solidFill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35532820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PKCS1 v2.0:   OAEP</a:t>
            </a:r>
          </a:p>
        </p:txBody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19150"/>
            <a:ext cx="8686800" cy="42100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New preprocessing function:  OAEP   </a:t>
            </a:r>
            <a:r>
              <a:rPr lang="en-US" sz="1600" dirty="0"/>
              <a:t>[BR94]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dirty="0"/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dirty="0"/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dirty="0"/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dirty="0"/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dirty="0"/>
          </a:p>
          <a:p>
            <a:pPr marL="0" indent="0">
              <a:lnSpc>
                <a:spcPct val="110000"/>
              </a:lnSpc>
              <a:spcBef>
                <a:spcPct val="100000"/>
              </a:spcBef>
              <a:buNone/>
            </a:pPr>
            <a:r>
              <a:rPr lang="en-US" b="1" dirty="0" err="1"/>
              <a:t>Thm</a:t>
            </a:r>
            <a:r>
              <a:rPr lang="en-US" dirty="0"/>
              <a:t> </a:t>
            </a:r>
            <a:r>
              <a:rPr lang="en-US" sz="1600" dirty="0"/>
              <a:t>[FOPS’01] </a:t>
            </a:r>
            <a:r>
              <a:rPr lang="en-US" dirty="0"/>
              <a:t>: RSA is a trap-door permutation  </a:t>
            </a:r>
            <a:r>
              <a:rPr lang="en-US" dirty="0">
                <a:sym typeface="Symbol" pitchFamily="18" charset="2"/>
              </a:rPr>
              <a:t>   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	RSA-</a:t>
            </a:r>
            <a:r>
              <a:rPr lang="en-US" dirty="0"/>
              <a:t>OAEP is CCA secure when  H,G  are </a:t>
            </a:r>
            <a:r>
              <a:rPr lang="en-US" i="1" dirty="0"/>
              <a:t>random oracles</a:t>
            </a:r>
            <a:endParaRPr lang="en-US" dirty="0"/>
          </a:p>
          <a:p>
            <a:pPr marL="0" indent="0">
              <a:lnSpc>
                <a:spcPct val="110000"/>
              </a:lnSpc>
              <a:spcBef>
                <a:spcPct val="50000"/>
              </a:spcBef>
              <a:buNone/>
            </a:pPr>
            <a:r>
              <a:rPr lang="en-US" dirty="0"/>
              <a:t>in practice:  use SHA-256 for H and G</a:t>
            </a:r>
          </a:p>
        </p:txBody>
      </p:sp>
      <p:grpSp>
        <p:nvGrpSpPr>
          <p:cNvPr id="580639" name="Group 31"/>
          <p:cNvGrpSpPr>
            <a:grpSpLocks/>
          </p:cNvGrpSpPr>
          <p:nvPr/>
        </p:nvGrpSpPr>
        <p:grpSpPr bwMode="auto">
          <a:xfrm>
            <a:off x="3537963" y="1479886"/>
            <a:ext cx="4002087" cy="1901429"/>
            <a:chOff x="2087" y="1344"/>
            <a:chExt cx="2521" cy="1597"/>
          </a:xfrm>
        </p:grpSpPr>
        <p:sp>
          <p:nvSpPr>
            <p:cNvPr id="580614" name="Rectangle 6"/>
            <p:cNvSpPr>
              <a:spLocks noChangeArrowheads="1"/>
            </p:cNvSpPr>
            <p:nvPr/>
          </p:nvSpPr>
          <p:spPr bwMode="auto">
            <a:xfrm>
              <a:off x="3370" y="1680"/>
              <a:ext cx="43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chemeClr val="bg2"/>
                  </a:solidFill>
                </a:rPr>
                <a:t>H</a:t>
              </a:r>
              <a:endParaRPr lang="en-US" dirty="0">
                <a:solidFill>
                  <a:schemeClr val="bg2"/>
                </a:solidFill>
              </a:endParaRPr>
            </a:p>
          </p:txBody>
        </p:sp>
        <p:sp>
          <p:nvSpPr>
            <p:cNvPr id="580615" name="Oval 7"/>
            <p:cNvSpPr>
              <a:spLocks noChangeArrowheads="1"/>
            </p:cNvSpPr>
            <p:nvPr/>
          </p:nvSpPr>
          <p:spPr bwMode="auto">
            <a:xfrm>
              <a:off x="2698" y="1728"/>
              <a:ext cx="192" cy="24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bIns="73152" anchor="ctr"/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+</a:t>
              </a:r>
            </a:p>
          </p:txBody>
        </p:sp>
        <p:sp>
          <p:nvSpPr>
            <p:cNvPr id="580616" name="Line 8"/>
            <p:cNvSpPr>
              <a:spLocks noChangeShapeType="1"/>
            </p:cNvSpPr>
            <p:nvPr/>
          </p:nvSpPr>
          <p:spPr bwMode="auto">
            <a:xfrm flipH="1">
              <a:off x="4210" y="1536"/>
              <a:ext cx="0" cy="6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0617" name="Line 9"/>
            <p:cNvSpPr>
              <a:spLocks noChangeShapeType="1"/>
            </p:cNvSpPr>
            <p:nvPr/>
          </p:nvSpPr>
          <p:spPr bwMode="auto">
            <a:xfrm flipH="1">
              <a:off x="2890" y="1824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0618" name="Line 10"/>
            <p:cNvSpPr>
              <a:spLocks noChangeShapeType="1"/>
            </p:cNvSpPr>
            <p:nvPr/>
          </p:nvSpPr>
          <p:spPr bwMode="auto">
            <a:xfrm flipH="1">
              <a:off x="3802" y="1824"/>
              <a:ext cx="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0619" name="Rectangle 11"/>
            <p:cNvSpPr>
              <a:spLocks noChangeArrowheads="1"/>
            </p:cNvSpPr>
            <p:nvPr/>
          </p:nvSpPr>
          <p:spPr bwMode="auto">
            <a:xfrm flipH="1">
              <a:off x="3364" y="2163"/>
              <a:ext cx="43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chemeClr val="bg2"/>
                  </a:solidFill>
                </a:rPr>
                <a:t>G</a:t>
              </a:r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80620" name="Line 12"/>
            <p:cNvSpPr>
              <a:spLocks noChangeShapeType="1"/>
            </p:cNvSpPr>
            <p:nvPr/>
          </p:nvSpPr>
          <p:spPr bwMode="auto">
            <a:xfrm flipV="1">
              <a:off x="3796" y="2304"/>
              <a:ext cx="31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0621" name="Line 13"/>
            <p:cNvSpPr>
              <a:spLocks noChangeShapeType="1"/>
            </p:cNvSpPr>
            <p:nvPr/>
          </p:nvSpPr>
          <p:spPr bwMode="auto">
            <a:xfrm>
              <a:off x="2788" y="2307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0622" name="Oval 14"/>
            <p:cNvSpPr>
              <a:spLocks noChangeArrowheads="1"/>
            </p:cNvSpPr>
            <p:nvPr/>
          </p:nvSpPr>
          <p:spPr bwMode="auto">
            <a:xfrm>
              <a:off x="4114" y="2208"/>
              <a:ext cx="192" cy="24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bIns="73152" anchor="ctr"/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+</a:t>
              </a:r>
            </a:p>
          </p:txBody>
        </p:sp>
        <p:sp>
          <p:nvSpPr>
            <p:cNvPr id="580623" name="Line 15"/>
            <p:cNvSpPr>
              <a:spLocks noChangeShapeType="1"/>
            </p:cNvSpPr>
            <p:nvPr/>
          </p:nvSpPr>
          <p:spPr bwMode="auto">
            <a:xfrm>
              <a:off x="2794" y="1970"/>
              <a:ext cx="2" cy="7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0624" name="Rectangle 16"/>
            <p:cNvSpPr>
              <a:spLocks noChangeArrowheads="1"/>
            </p:cNvSpPr>
            <p:nvPr/>
          </p:nvSpPr>
          <p:spPr bwMode="auto">
            <a:xfrm>
              <a:off x="2088" y="2709"/>
              <a:ext cx="2520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228600">
                <a:tabLst>
                  <a:tab pos="2686050" algn="l"/>
                </a:tabLst>
              </a:pPr>
              <a:r>
                <a:rPr lang="en-US" sz="2000" dirty="0">
                  <a:solidFill>
                    <a:schemeClr val="bg2"/>
                  </a:solidFill>
                </a:rPr>
                <a:t>plaintext to encrypt	with RSA</a:t>
              </a:r>
            </a:p>
          </p:txBody>
        </p:sp>
        <p:sp>
          <p:nvSpPr>
            <p:cNvPr id="580625" name="Line 17"/>
            <p:cNvSpPr>
              <a:spLocks noChangeShapeType="1"/>
            </p:cNvSpPr>
            <p:nvPr/>
          </p:nvSpPr>
          <p:spPr bwMode="auto">
            <a:xfrm flipH="1">
              <a:off x="4204" y="2464"/>
              <a:ext cx="2" cy="2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80633" name="Group 25"/>
            <p:cNvGrpSpPr>
              <a:grpSpLocks/>
            </p:cNvGrpSpPr>
            <p:nvPr/>
          </p:nvGrpSpPr>
          <p:grpSpPr bwMode="auto">
            <a:xfrm>
              <a:off x="2087" y="1344"/>
              <a:ext cx="2520" cy="192"/>
              <a:chOff x="1560" y="1344"/>
              <a:chExt cx="2520" cy="192"/>
            </a:xfrm>
          </p:grpSpPr>
          <p:sp>
            <p:nvSpPr>
              <p:cNvPr id="580613" name="Rectangle 5"/>
              <p:cNvSpPr>
                <a:spLocks noChangeArrowheads="1"/>
              </p:cNvSpPr>
              <p:nvPr/>
            </p:nvSpPr>
            <p:spPr bwMode="auto">
              <a:xfrm>
                <a:off x="3312" y="1344"/>
                <a:ext cx="768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solidFill>
                      <a:schemeClr val="bg2"/>
                    </a:solidFill>
                  </a:rPr>
                  <a:t>rand</a:t>
                </a:r>
                <a:r>
                  <a:rPr lang="en-US" sz="1800" dirty="0"/>
                  <a:t>.</a:t>
                </a:r>
              </a:p>
            </p:txBody>
          </p:sp>
          <p:grpSp>
            <p:nvGrpSpPr>
              <p:cNvPr id="580626" name="Group 18"/>
              <p:cNvGrpSpPr>
                <a:grpSpLocks/>
              </p:cNvGrpSpPr>
              <p:nvPr/>
            </p:nvGrpSpPr>
            <p:grpSpPr bwMode="auto">
              <a:xfrm flipH="1">
                <a:off x="1560" y="1344"/>
                <a:ext cx="1632" cy="192"/>
                <a:chOff x="1560" y="1344"/>
                <a:chExt cx="1632" cy="192"/>
              </a:xfrm>
            </p:grpSpPr>
            <p:sp>
              <p:nvSpPr>
                <p:cNvPr id="580627" name="Rectangle 19"/>
                <p:cNvSpPr>
                  <a:spLocks noChangeArrowheads="1"/>
                </p:cNvSpPr>
                <p:nvPr/>
              </p:nvSpPr>
              <p:spPr bwMode="auto">
                <a:xfrm>
                  <a:off x="2184" y="1344"/>
                  <a:ext cx="1008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dirty="0" err="1">
                      <a:solidFill>
                        <a:schemeClr val="bg2"/>
                      </a:solidFill>
                    </a:rPr>
                    <a:t>msg</a:t>
                  </a:r>
                  <a:endParaRPr lang="en-US" sz="1800" dirty="0">
                    <a:solidFill>
                      <a:schemeClr val="bg2"/>
                    </a:solidFill>
                  </a:endParaRPr>
                </a:p>
              </p:txBody>
            </p:sp>
            <p:sp>
              <p:nvSpPr>
                <p:cNvPr id="580628" name="Rectangle 20"/>
                <p:cNvSpPr>
                  <a:spLocks noChangeArrowheads="1"/>
                </p:cNvSpPr>
                <p:nvPr/>
              </p:nvSpPr>
              <p:spPr bwMode="auto">
                <a:xfrm>
                  <a:off x="1944" y="1344"/>
                  <a:ext cx="24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en-US" sz="1800">
                      <a:solidFill>
                        <a:schemeClr val="bg2"/>
                      </a:solidFill>
                    </a:rPr>
                    <a:t>01</a:t>
                  </a:r>
                </a:p>
              </p:txBody>
            </p:sp>
            <p:sp>
              <p:nvSpPr>
                <p:cNvPr id="580629" name="Rectangle 21"/>
                <p:cNvSpPr>
                  <a:spLocks noChangeArrowheads="1"/>
                </p:cNvSpPr>
                <p:nvPr/>
              </p:nvSpPr>
              <p:spPr bwMode="auto">
                <a:xfrm>
                  <a:off x="1560" y="1344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en-US" sz="1800">
                      <a:solidFill>
                        <a:schemeClr val="bg2"/>
                      </a:solidFill>
                    </a:rPr>
                    <a:t>00..0</a:t>
                  </a:r>
                </a:p>
              </p:txBody>
            </p:sp>
          </p:grpSp>
        </p:grpSp>
        <p:sp>
          <p:nvSpPr>
            <p:cNvPr id="580630" name="AutoShape 22"/>
            <p:cNvSpPr>
              <a:spLocks/>
            </p:cNvSpPr>
            <p:nvPr/>
          </p:nvSpPr>
          <p:spPr bwMode="auto">
            <a:xfrm rot="-5400000">
              <a:off x="2840" y="801"/>
              <a:ext cx="121" cy="1611"/>
            </a:xfrm>
            <a:prstGeom prst="leftBrace">
              <a:avLst>
                <a:gd name="adj1" fmla="val 110950"/>
                <a:gd name="adj2" fmla="val 4301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0631" name="Line 23"/>
            <p:cNvSpPr>
              <a:spLocks noChangeShapeType="1"/>
            </p:cNvSpPr>
            <p:nvPr/>
          </p:nvSpPr>
          <p:spPr bwMode="auto">
            <a:xfrm>
              <a:off x="2785" y="1661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0635" name="Line 27"/>
            <p:cNvSpPr>
              <a:spLocks noChangeShapeType="1"/>
            </p:cNvSpPr>
            <p:nvPr/>
          </p:nvSpPr>
          <p:spPr bwMode="auto">
            <a:xfrm>
              <a:off x="3779" y="2697"/>
              <a:ext cx="0" cy="24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0638" name="Text Box 30"/>
          <p:cNvSpPr txBox="1">
            <a:spLocks noChangeArrowheads="1"/>
          </p:cNvSpPr>
          <p:nvPr/>
        </p:nvSpPr>
        <p:spPr bwMode="auto">
          <a:xfrm>
            <a:off x="1139249" y="1765636"/>
            <a:ext cx="2107393" cy="101566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tabLst>
                <a:tab pos="230188" algn="l"/>
              </a:tabLst>
            </a:pPr>
            <a:r>
              <a:rPr lang="en-US" sz="2000" dirty="0"/>
              <a:t>check pad</a:t>
            </a:r>
            <a:br>
              <a:rPr lang="en-US" sz="2000" dirty="0"/>
            </a:br>
            <a:r>
              <a:rPr lang="en-US" sz="2000" dirty="0"/>
              <a:t>on decryption.</a:t>
            </a:r>
            <a:br>
              <a:rPr lang="en-US" sz="2000" dirty="0"/>
            </a:br>
            <a:r>
              <a:rPr lang="en-US" sz="2000" dirty="0"/>
              <a:t>reject CT if invalid.</a:t>
            </a:r>
          </a:p>
        </p:txBody>
      </p:sp>
      <p:sp>
        <p:nvSpPr>
          <p:cNvPr id="580640" name="Text Box 32"/>
          <p:cNvSpPr txBox="1">
            <a:spLocks noChangeArrowheads="1"/>
          </p:cNvSpPr>
          <p:nvPr/>
        </p:nvSpPr>
        <p:spPr bwMode="auto">
          <a:xfrm>
            <a:off x="7600375" y="3000432"/>
            <a:ext cx="1010225" cy="40011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sym typeface="Symbol" pitchFamily="18" charset="2"/>
              </a:rPr>
              <a:t></a:t>
            </a:r>
            <a:r>
              <a:rPr lang="en-US" sz="1800" dirty="0">
                <a:sym typeface="Symbol" pitchFamily="18" charset="2"/>
              </a:rPr>
              <a:t>{0,1}</a:t>
            </a:r>
            <a:r>
              <a:rPr lang="en-US" sz="1800" baseline="50000" dirty="0">
                <a:sym typeface="Symbol" pitchFamily="18" charset="2"/>
              </a:rPr>
              <a:t>n-1</a:t>
            </a:r>
            <a:endParaRPr lang="en-US" sz="1800" baseline="50000" dirty="0"/>
          </a:p>
        </p:txBody>
      </p:sp>
    </p:spTree>
    <p:extLst>
      <p:ext uri="{BB962C8B-B14F-4D97-AF65-F5344CB8AC3E}">
        <p14:creationId xmlns:p14="http://schemas.microsoft.com/office/powerpoint/2010/main" val="3201100073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OAEP Improvements</a:t>
            </a:r>
          </a:p>
        </p:txBody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76300"/>
            <a:ext cx="3962400" cy="413385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spcBef>
                <a:spcPct val="130000"/>
              </a:spcBef>
              <a:buNone/>
            </a:pPr>
            <a:r>
              <a:rPr lang="en-US" b="1" u="sng" dirty="0"/>
              <a:t>OAEP</a:t>
            </a:r>
            <a:r>
              <a:rPr lang="en-US" b="1" dirty="0"/>
              <a:t>+</a:t>
            </a:r>
            <a:r>
              <a:rPr lang="en-US" dirty="0"/>
              <a:t>:   </a:t>
            </a:r>
            <a:r>
              <a:rPr lang="en-US" sz="1600" dirty="0"/>
              <a:t>[Shoup’01] </a:t>
            </a:r>
          </a:p>
          <a:p>
            <a:pPr marL="223838" indent="-223838">
              <a:lnSpc>
                <a:spcPct val="11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  </a:t>
            </a:r>
            <a:r>
              <a:rPr lang="en-US" dirty="0"/>
              <a:t> trap-door permutation F 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F</a:t>
            </a:r>
            <a:r>
              <a:rPr lang="en-US" dirty="0"/>
              <a:t>-OAEP+ is CCA secure when  </a:t>
            </a:r>
            <a:br>
              <a:rPr lang="en-US" dirty="0"/>
            </a:br>
            <a:r>
              <a:rPr lang="en-US" dirty="0"/>
              <a:t>     H,G,W  are </a:t>
            </a:r>
            <a:r>
              <a:rPr lang="en-US" i="1" dirty="0"/>
              <a:t>random oracles</a:t>
            </a:r>
            <a:r>
              <a:rPr lang="en-US" dirty="0"/>
              <a:t>.</a:t>
            </a:r>
          </a:p>
          <a:p>
            <a:pPr marL="223838" indent="-223838"/>
            <a:endParaRPr lang="en-US" dirty="0"/>
          </a:p>
          <a:p>
            <a:pPr marL="223838" indent="-223838">
              <a:buFont typeface="Wingdings" pitchFamily="2" charset="2"/>
              <a:buNone/>
            </a:pPr>
            <a:r>
              <a:rPr lang="en-US" dirty="0"/>
              <a:t>                   </a:t>
            </a:r>
          </a:p>
          <a:p>
            <a:pPr marL="0" indent="0">
              <a:spcBef>
                <a:spcPts val="1680"/>
              </a:spcBef>
              <a:buNone/>
            </a:pPr>
            <a:r>
              <a:rPr lang="en-US" b="1" u="sng" dirty="0"/>
              <a:t>SAEP</a:t>
            </a:r>
            <a:r>
              <a:rPr lang="en-US" b="1" dirty="0"/>
              <a:t>+</a:t>
            </a:r>
            <a:r>
              <a:rPr lang="en-US" dirty="0"/>
              <a:t>:  </a:t>
            </a:r>
            <a:r>
              <a:rPr lang="en-US" sz="1600" dirty="0"/>
              <a:t>[B’01]</a:t>
            </a:r>
            <a:endParaRPr lang="en-US" sz="2000" dirty="0"/>
          </a:p>
          <a:p>
            <a:pPr marL="223838" indent="-223838">
              <a:lnSpc>
                <a:spcPct val="12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dirty="0"/>
              <a:t>  RSA (e=3) is a trap-door perm </a:t>
            </a:r>
            <a:r>
              <a:rPr lang="en-US" dirty="0">
                <a:sym typeface="Symbol" pitchFamily="18" charset="2"/>
              </a:rPr>
              <a:t> 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RSA-S</a:t>
            </a:r>
            <a:r>
              <a:rPr lang="en-US" dirty="0"/>
              <a:t>AEP+ is CCA secure when </a:t>
            </a:r>
            <a:br>
              <a:rPr lang="en-US" dirty="0"/>
            </a:br>
            <a:r>
              <a:rPr lang="en-US" dirty="0"/>
              <a:t>     H,W  are </a:t>
            </a:r>
            <a:r>
              <a:rPr lang="en-US" i="1" dirty="0"/>
              <a:t>random oracle</a:t>
            </a:r>
            <a:r>
              <a:rPr lang="en-US" dirty="0"/>
              <a:t>.</a:t>
            </a:r>
          </a:p>
        </p:txBody>
      </p:sp>
      <p:grpSp>
        <p:nvGrpSpPr>
          <p:cNvPr id="583684" name="Group 4"/>
          <p:cNvGrpSpPr>
            <a:grpSpLocks/>
          </p:cNvGrpSpPr>
          <p:nvPr/>
        </p:nvGrpSpPr>
        <p:grpSpPr bwMode="auto">
          <a:xfrm>
            <a:off x="4572000" y="985838"/>
            <a:ext cx="4343400" cy="1685925"/>
            <a:chOff x="3024" y="1020"/>
            <a:chExt cx="2736" cy="1416"/>
          </a:xfrm>
        </p:grpSpPr>
        <p:sp>
          <p:nvSpPr>
            <p:cNvPr id="583685" name="Rectangle 5"/>
            <p:cNvSpPr>
              <a:spLocks noChangeArrowheads="1"/>
            </p:cNvSpPr>
            <p:nvPr/>
          </p:nvSpPr>
          <p:spPr bwMode="auto">
            <a:xfrm>
              <a:off x="4848" y="1020"/>
              <a:ext cx="76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r</a:t>
              </a:r>
              <a:endParaRPr lang="en-US" sz="1800" dirty="0">
                <a:solidFill>
                  <a:schemeClr val="bg2"/>
                </a:solidFill>
              </a:endParaRPr>
            </a:p>
          </p:txBody>
        </p:sp>
        <p:sp>
          <p:nvSpPr>
            <p:cNvPr id="583686" name="Rectangle 6"/>
            <p:cNvSpPr>
              <a:spLocks noChangeArrowheads="1"/>
            </p:cNvSpPr>
            <p:nvPr/>
          </p:nvSpPr>
          <p:spPr bwMode="auto">
            <a:xfrm>
              <a:off x="4320" y="1356"/>
              <a:ext cx="43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chemeClr val="bg2"/>
                  </a:solidFill>
                </a:rPr>
                <a:t>H</a:t>
              </a:r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83687" name="Oval 7"/>
            <p:cNvSpPr>
              <a:spLocks noChangeArrowheads="1"/>
            </p:cNvSpPr>
            <p:nvPr/>
          </p:nvSpPr>
          <p:spPr bwMode="auto">
            <a:xfrm>
              <a:off x="3648" y="1404"/>
              <a:ext cx="192" cy="24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2"/>
                  </a:solidFill>
                </a:rPr>
                <a:t>+</a:t>
              </a:r>
            </a:p>
          </p:txBody>
        </p:sp>
        <p:sp>
          <p:nvSpPr>
            <p:cNvPr id="583688" name="Line 8"/>
            <p:cNvSpPr>
              <a:spLocks noChangeShapeType="1"/>
            </p:cNvSpPr>
            <p:nvPr/>
          </p:nvSpPr>
          <p:spPr bwMode="auto">
            <a:xfrm>
              <a:off x="5232" y="1212"/>
              <a:ext cx="0" cy="6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689" name="Line 9"/>
            <p:cNvSpPr>
              <a:spLocks noChangeShapeType="1"/>
            </p:cNvSpPr>
            <p:nvPr/>
          </p:nvSpPr>
          <p:spPr bwMode="auto">
            <a:xfrm flipH="1">
              <a:off x="3840" y="1500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690" name="Line 10"/>
            <p:cNvSpPr>
              <a:spLocks noChangeShapeType="1"/>
            </p:cNvSpPr>
            <p:nvPr/>
          </p:nvSpPr>
          <p:spPr bwMode="auto">
            <a:xfrm flipH="1">
              <a:off x="4752" y="1500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691" name="Rectangle 11"/>
            <p:cNvSpPr>
              <a:spLocks noChangeArrowheads="1"/>
            </p:cNvSpPr>
            <p:nvPr/>
          </p:nvSpPr>
          <p:spPr bwMode="auto">
            <a:xfrm flipH="1">
              <a:off x="4320" y="1824"/>
              <a:ext cx="43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chemeClr val="bg2"/>
                  </a:solidFill>
                </a:rPr>
                <a:t>G</a:t>
              </a:r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83692" name="Line 12"/>
            <p:cNvSpPr>
              <a:spLocks noChangeShapeType="1"/>
            </p:cNvSpPr>
            <p:nvPr/>
          </p:nvSpPr>
          <p:spPr bwMode="auto">
            <a:xfrm>
              <a:off x="4752" y="1968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693" name="Line 13"/>
            <p:cNvSpPr>
              <a:spLocks noChangeShapeType="1"/>
            </p:cNvSpPr>
            <p:nvPr/>
          </p:nvSpPr>
          <p:spPr bwMode="auto">
            <a:xfrm>
              <a:off x="3744" y="1968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694" name="Oval 14"/>
            <p:cNvSpPr>
              <a:spLocks noChangeArrowheads="1"/>
            </p:cNvSpPr>
            <p:nvPr/>
          </p:nvSpPr>
          <p:spPr bwMode="auto">
            <a:xfrm>
              <a:off x="5136" y="1848"/>
              <a:ext cx="192" cy="24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2"/>
                  </a:solidFill>
                </a:rPr>
                <a:t>+</a:t>
              </a:r>
            </a:p>
          </p:txBody>
        </p:sp>
        <p:sp>
          <p:nvSpPr>
            <p:cNvPr id="583695" name="Line 15"/>
            <p:cNvSpPr>
              <a:spLocks noChangeShapeType="1"/>
            </p:cNvSpPr>
            <p:nvPr/>
          </p:nvSpPr>
          <p:spPr bwMode="auto">
            <a:xfrm>
              <a:off x="3744" y="1686"/>
              <a:ext cx="0" cy="6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696" name="Rectangle 16"/>
            <p:cNvSpPr>
              <a:spLocks noChangeArrowheads="1"/>
            </p:cNvSpPr>
            <p:nvPr/>
          </p:nvSpPr>
          <p:spPr bwMode="auto">
            <a:xfrm>
              <a:off x="3072" y="2278"/>
              <a:ext cx="2688" cy="15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>
                <a:solidFill>
                  <a:schemeClr val="bg2"/>
                </a:solidFill>
              </a:endParaRPr>
            </a:p>
          </p:txBody>
        </p:sp>
        <p:sp>
          <p:nvSpPr>
            <p:cNvPr id="583697" name="Line 17"/>
            <p:cNvSpPr>
              <a:spLocks noChangeShapeType="1"/>
            </p:cNvSpPr>
            <p:nvPr/>
          </p:nvSpPr>
          <p:spPr bwMode="auto">
            <a:xfrm>
              <a:off x="5232" y="2088"/>
              <a:ext cx="0" cy="2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698" name="Rectangle 18"/>
            <p:cNvSpPr>
              <a:spLocks noChangeArrowheads="1"/>
            </p:cNvSpPr>
            <p:nvPr/>
          </p:nvSpPr>
          <p:spPr bwMode="auto">
            <a:xfrm flipH="1">
              <a:off x="3024" y="1020"/>
              <a:ext cx="100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m</a:t>
              </a:r>
              <a:endParaRPr lang="en-US" sz="1800" dirty="0">
                <a:solidFill>
                  <a:schemeClr val="bg2"/>
                </a:solidFill>
              </a:endParaRPr>
            </a:p>
          </p:txBody>
        </p:sp>
        <p:sp>
          <p:nvSpPr>
            <p:cNvPr id="583699" name="Rectangle 19"/>
            <p:cNvSpPr>
              <a:spLocks noChangeArrowheads="1"/>
            </p:cNvSpPr>
            <p:nvPr/>
          </p:nvSpPr>
          <p:spPr bwMode="auto">
            <a:xfrm flipH="1">
              <a:off x="4032" y="1020"/>
              <a:ext cx="624" cy="19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chemeClr val="bg2"/>
                  </a:solidFill>
                </a:rPr>
                <a:t>W(</a:t>
              </a:r>
              <a:r>
                <a:rPr lang="en-US" dirty="0" err="1">
                  <a:solidFill>
                    <a:schemeClr val="bg2"/>
                  </a:solidFill>
                </a:rPr>
                <a:t>m</a:t>
              </a:r>
              <a:r>
                <a:rPr lang="en-US" sz="1800" dirty="0" err="1">
                  <a:solidFill>
                    <a:schemeClr val="bg2"/>
                  </a:solidFill>
                </a:rPr>
                <a:t>,r</a:t>
              </a:r>
              <a:r>
                <a:rPr lang="en-US" sz="1800" dirty="0">
                  <a:solidFill>
                    <a:schemeClr val="bg2"/>
                  </a:solidFill>
                </a:rPr>
                <a:t>)</a:t>
              </a:r>
            </a:p>
          </p:txBody>
        </p:sp>
        <p:sp>
          <p:nvSpPr>
            <p:cNvPr id="583700" name="AutoShape 20"/>
            <p:cNvSpPr>
              <a:spLocks/>
            </p:cNvSpPr>
            <p:nvPr/>
          </p:nvSpPr>
          <p:spPr bwMode="auto">
            <a:xfrm rot="-5400000">
              <a:off x="3790" y="477"/>
              <a:ext cx="121" cy="1611"/>
            </a:xfrm>
            <a:prstGeom prst="leftBrace">
              <a:avLst>
                <a:gd name="adj1" fmla="val 110950"/>
                <a:gd name="adj2" fmla="val 4301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701" name="Line 21"/>
            <p:cNvSpPr>
              <a:spLocks noChangeShapeType="1"/>
            </p:cNvSpPr>
            <p:nvPr/>
          </p:nvSpPr>
          <p:spPr bwMode="auto">
            <a:xfrm>
              <a:off x="3735" y="1337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583702" name="Group 22"/>
          <p:cNvGrpSpPr>
            <a:grpSpLocks/>
          </p:cNvGrpSpPr>
          <p:nvPr/>
        </p:nvGrpSpPr>
        <p:grpSpPr bwMode="auto">
          <a:xfrm>
            <a:off x="4800600" y="3300413"/>
            <a:ext cx="4114800" cy="1239441"/>
            <a:chOff x="3024" y="2964"/>
            <a:chExt cx="2592" cy="1041"/>
          </a:xfrm>
        </p:grpSpPr>
        <p:sp>
          <p:nvSpPr>
            <p:cNvPr id="583703" name="Rectangle 23"/>
            <p:cNvSpPr>
              <a:spLocks noChangeArrowheads="1"/>
            </p:cNvSpPr>
            <p:nvPr/>
          </p:nvSpPr>
          <p:spPr bwMode="auto">
            <a:xfrm>
              <a:off x="4848" y="2964"/>
              <a:ext cx="76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r</a:t>
              </a:r>
              <a:endParaRPr lang="en-US" sz="1800" dirty="0">
                <a:solidFill>
                  <a:schemeClr val="bg2"/>
                </a:solidFill>
              </a:endParaRPr>
            </a:p>
          </p:txBody>
        </p:sp>
        <p:sp>
          <p:nvSpPr>
            <p:cNvPr id="583704" name="Rectangle 24"/>
            <p:cNvSpPr>
              <a:spLocks noChangeArrowheads="1"/>
            </p:cNvSpPr>
            <p:nvPr/>
          </p:nvSpPr>
          <p:spPr bwMode="auto">
            <a:xfrm>
              <a:off x="4320" y="3300"/>
              <a:ext cx="43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chemeClr val="bg2"/>
                  </a:solidFill>
                </a:rPr>
                <a:t>H</a:t>
              </a:r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83705" name="Oval 25"/>
            <p:cNvSpPr>
              <a:spLocks noChangeArrowheads="1"/>
            </p:cNvSpPr>
            <p:nvPr/>
          </p:nvSpPr>
          <p:spPr bwMode="auto">
            <a:xfrm>
              <a:off x="3648" y="3348"/>
              <a:ext cx="192" cy="24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2"/>
                  </a:solidFill>
                </a:rPr>
                <a:t>+</a:t>
              </a:r>
            </a:p>
          </p:txBody>
        </p:sp>
        <p:sp>
          <p:nvSpPr>
            <p:cNvPr id="583706" name="Line 26"/>
            <p:cNvSpPr>
              <a:spLocks noChangeShapeType="1"/>
            </p:cNvSpPr>
            <p:nvPr/>
          </p:nvSpPr>
          <p:spPr bwMode="auto">
            <a:xfrm>
              <a:off x="5232" y="3156"/>
              <a:ext cx="0" cy="6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707" name="Line 27"/>
            <p:cNvSpPr>
              <a:spLocks noChangeShapeType="1"/>
            </p:cNvSpPr>
            <p:nvPr/>
          </p:nvSpPr>
          <p:spPr bwMode="auto">
            <a:xfrm flipH="1">
              <a:off x="3840" y="3444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708" name="Line 28"/>
            <p:cNvSpPr>
              <a:spLocks noChangeShapeType="1"/>
            </p:cNvSpPr>
            <p:nvPr/>
          </p:nvSpPr>
          <p:spPr bwMode="auto">
            <a:xfrm flipH="1">
              <a:off x="4752" y="3444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709" name="Line 29"/>
            <p:cNvSpPr>
              <a:spLocks noChangeShapeType="1"/>
            </p:cNvSpPr>
            <p:nvPr/>
          </p:nvSpPr>
          <p:spPr bwMode="auto">
            <a:xfrm>
              <a:off x="3744" y="3630"/>
              <a:ext cx="0" cy="2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710" name="Rectangle 30"/>
            <p:cNvSpPr>
              <a:spLocks noChangeArrowheads="1"/>
            </p:cNvSpPr>
            <p:nvPr/>
          </p:nvSpPr>
          <p:spPr bwMode="auto">
            <a:xfrm>
              <a:off x="3024" y="3847"/>
              <a:ext cx="2592" cy="15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>
                <a:solidFill>
                  <a:schemeClr val="bg2"/>
                </a:solidFill>
              </a:endParaRPr>
            </a:p>
          </p:txBody>
        </p:sp>
        <p:sp>
          <p:nvSpPr>
            <p:cNvPr id="583711" name="Rectangle 31"/>
            <p:cNvSpPr>
              <a:spLocks noChangeArrowheads="1"/>
            </p:cNvSpPr>
            <p:nvPr/>
          </p:nvSpPr>
          <p:spPr bwMode="auto">
            <a:xfrm flipH="1">
              <a:off x="3024" y="2964"/>
              <a:ext cx="100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m</a:t>
              </a:r>
              <a:endParaRPr lang="en-US" sz="1800" dirty="0">
                <a:solidFill>
                  <a:schemeClr val="bg2"/>
                </a:solidFill>
              </a:endParaRPr>
            </a:p>
          </p:txBody>
        </p:sp>
        <p:sp>
          <p:nvSpPr>
            <p:cNvPr id="583712" name="Rectangle 32"/>
            <p:cNvSpPr>
              <a:spLocks noChangeArrowheads="1"/>
            </p:cNvSpPr>
            <p:nvPr/>
          </p:nvSpPr>
          <p:spPr bwMode="auto">
            <a:xfrm flipH="1">
              <a:off x="4032" y="2964"/>
              <a:ext cx="624" cy="192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chemeClr val="bg2"/>
                  </a:solidFill>
                </a:rPr>
                <a:t>W(</a:t>
              </a:r>
              <a:r>
                <a:rPr lang="en-US" sz="1800" dirty="0" err="1">
                  <a:solidFill>
                    <a:schemeClr val="bg2"/>
                  </a:solidFill>
                </a:rPr>
                <a:t>m,</a:t>
              </a:r>
              <a:r>
                <a:rPr lang="en-US" dirty="0" err="1">
                  <a:solidFill>
                    <a:schemeClr val="bg2"/>
                  </a:solidFill>
                </a:rPr>
                <a:t>r</a:t>
              </a:r>
              <a:r>
                <a:rPr lang="en-US" sz="1800" dirty="0">
                  <a:solidFill>
                    <a:schemeClr val="bg2"/>
                  </a:solidFill>
                </a:rPr>
                <a:t>)</a:t>
              </a:r>
            </a:p>
          </p:txBody>
        </p:sp>
        <p:sp>
          <p:nvSpPr>
            <p:cNvPr id="583713" name="AutoShape 33"/>
            <p:cNvSpPr>
              <a:spLocks/>
            </p:cNvSpPr>
            <p:nvPr/>
          </p:nvSpPr>
          <p:spPr bwMode="auto">
            <a:xfrm rot="-5400000">
              <a:off x="3790" y="2421"/>
              <a:ext cx="121" cy="1611"/>
            </a:xfrm>
            <a:prstGeom prst="leftBrace">
              <a:avLst>
                <a:gd name="adj1" fmla="val 110950"/>
                <a:gd name="adj2" fmla="val 4301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3714" name="Line 34"/>
            <p:cNvSpPr>
              <a:spLocks noChangeShapeType="1"/>
            </p:cNvSpPr>
            <p:nvPr/>
          </p:nvSpPr>
          <p:spPr bwMode="auto">
            <a:xfrm>
              <a:off x="3735" y="3281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583715" name="Line 35"/>
          <p:cNvSpPr>
            <a:spLocks noChangeShapeType="1"/>
          </p:cNvSpPr>
          <p:nvPr/>
        </p:nvSpPr>
        <p:spPr bwMode="auto">
          <a:xfrm>
            <a:off x="304800" y="2914650"/>
            <a:ext cx="8610600" cy="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5558" y="2431018"/>
            <a:ext cx="3966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During decryption validate  W(</a:t>
            </a:r>
            <a:r>
              <a:rPr lang="en-US" dirty="0" err="1"/>
              <a:t>m,r</a:t>
            </a:r>
            <a:r>
              <a:rPr lang="en-US" dirty="0"/>
              <a:t>) field.</a:t>
            </a:r>
          </a:p>
        </p:txBody>
      </p:sp>
    </p:spTree>
    <p:extLst>
      <p:ext uri="{BB962C8B-B14F-4D97-AF65-F5344CB8AC3E}">
        <p14:creationId xmlns:p14="http://schemas.microsoft.com/office/powerpoint/2010/main" val="21294349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95250"/>
            <a:ext cx="8229600" cy="857250"/>
          </a:xfrm>
        </p:spPr>
        <p:txBody>
          <a:bodyPr/>
          <a:lstStyle/>
          <a:p>
            <a:r>
              <a:rPr lang="en-US" sz="3200" dirty="0"/>
              <a:t>Subtleties in implementing OAEP    </a:t>
            </a:r>
            <a:r>
              <a:rPr lang="en-US" sz="1800" dirty="0"/>
              <a:t>[M ’00]</a:t>
            </a:r>
          </a:p>
        </p:txBody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19150"/>
            <a:ext cx="8178800" cy="2343150"/>
          </a:xfrm>
        </p:spPr>
        <p:txBody>
          <a:bodyPr>
            <a:normAutofit fontScale="92500" lnSpcReduction="20000"/>
          </a:bodyPr>
          <a:lstStyle/>
          <a:p>
            <a:pPr marL="1600200" indent="-1600200">
              <a:buFont typeface="Wingdings" pitchFamily="2" charset="2"/>
              <a:buNone/>
              <a:tabLst>
                <a:tab pos="1143000" algn="l"/>
                <a:tab pos="2057400" algn="l"/>
              </a:tabLst>
            </a:pPr>
            <a:r>
              <a:rPr lang="en-US" dirty="0"/>
              <a:t>	OAEP-</a:t>
            </a:r>
            <a:r>
              <a:rPr lang="en-US" sz="2000" dirty="0">
                <a:latin typeface="Arial" charset="0"/>
              </a:rPr>
              <a:t>decrypt(</a:t>
            </a:r>
            <a:r>
              <a:rPr lang="en-US" sz="2000" dirty="0" err="1">
                <a:latin typeface="Arial" charset="0"/>
              </a:rPr>
              <a:t>ct</a:t>
            </a:r>
            <a:r>
              <a:rPr lang="en-US" sz="2000" dirty="0">
                <a:latin typeface="Arial" charset="0"/>
              </a:rPr>
              <a:t>):</a:t>
            </a:r>
          </a:p>
          <a:p>
            <a:pPr marL="1771650" indent="-1771650">
              <a:buFont typeface="Wingdings" pitchFamily="2" charset="2"/>
              <a:buNone/>
              <a:tabLst>
                <a:tab pos="1143000" algn="l"/>
                <a:tab pos="2057400" algn="l"/>
              </a:tabLst>
            </a:pPr>
            <a:r>
              <a:rPr lang="en-US" sz="2000" dirty="0">
                <a:latin typeface="Arial" charset="0"/>
              </a:rPr>
              <a:t>		error = 0;</a:t>
            </a:r>
          </a:p>
          <a:p>
            <a:pPr marL="1771650" indent="-1771650">
              <a:spcBef>
                <a:spcPct val="80000"/>
              </a:spcBef>
              <a:buFont typeface="Wingdings" pitchFamily="2" charset="2"/>
              <a:buNone/>
              <a:tabLst>
                <a:tab pos="1143000" algn="l"/>
                <a:tab pos="2057400" algn="l"/>
              </a:tabLst>
            </a:pPr>
            <a:r>
              <a:rPr lang="en-US" sz="2000" dirty="0">
                <a:latin typeface="Arial" charset="0"/>
              </a:rPr>
              <a:t>		if  </a:t>
            </a:r>
            <a:r>
              <a:rPr lang="en-US" dirty="0">
                <a:latin typeface="Arial" charset="0"/>
              </a:rPr>
              <a:t>(</a:t>
            </a:r>
            <a:r>
              <a:rPr lang="en-US" sz="2000" dirty="0">
                <a:latin typeface="Arial" charset="0"/>
              </a:rPr>
              <a:t> RSA</a:t>
            </a:r>
            <a:r>
              <a:rPr lang="en-US" sz="2000" baseline="50000" dirty="0">
                <a:latin typeface="Arial" charset="0"/>
              </a:rPr>
              <a:t>-1</a:t>
            </a:r>
            <a:r>
              <a:rPr lang="en-US" sz="2000" dirty="0">
                <a:latin typeface="Arial" charset="0"/>
              </a:rPr>
              <a:t>(</a:t>
            </a:r>
            <a:r>
              <a:rPr lang="en-US" sz="2000" dirty="0" err="1">
                <a:latin typeface="Arial" charset="0"/>
              </a:rPr>
              <a:t>ct</a:t>
            </a:r>
            <a:r>
              <a:rPr lang="en-US" sz="2000" dirty="0">
                <a:latin typeface="Arial" charset="0"/>
              </a:rPr>
              <a:t>) &gt; 2</a:t>
            </a:r>
            <a:r>
              <a:rPr lang="en-US" sz="2000" baseline="50000" dirty="0">
                <a:latin typeface="Arial" charset="0"/>
              </a:rPr>
              <a:t>n-1</a:t>
            </a:r>
            <a:r>
              <a:rPr lang="en-US" sz="2000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)</a:t>
            </a:r>
          </a:p>
          <a:p>
            <a:pPr marL="1771650" indent="-1771650">
              <a:buFont typeface="Wingdings" pitchFamily="2" charset="2"/>
              <a:buNone/>
              <a:tabLst>
                <a:tab pos="1143000" algn="l"/>
                <a:tab pos="2228850" algn="l"/>
              </a:tabLst>
            </a:pPr>
            <a:r>
              <a:rPr lang="en-US" sz="2000" dirty="0">
                <a:latin typeface="Arial" charset="0"/>
              </a:rPr>
              <a:t>			{ error =1;  </a:t>
            </a:r>
            <a:r>
              <a:rPr lang="en-US" sz="2000" dirty="0" err="1">
                <a:latin typeface="Arial" charset="0"/>
              </a:rPr>
              <a:t>goto</a:t>
            </a:r>
            <a:r>
              <a:rPr lang="en-US" sz="2000" dirty="0">
                <a:latin typeface="Arial" charset="0"/>
              </a:rPr>
              <a:t> exit; }</a:t>
            </a:r>
          </a:p>
          <a:p>
            <a:pPr marL="1771650" indent="-1771650">
              <a:spcBef>
                <a:spcPct val="80000"/>
              </a:spcBef>
              <a:buFont typeface="Wingdings" pitchFamily="2" charset="2"/>
              <a:buNone/>
              <a:tabLst>
                <a:tab pos="1143000" algn="l"/>
                <a:tab pos="2057400" algn="l"/>
              </a:tabLst>
            </a:pPr>
            <a:r>
              <a:rPr lang="en-US" sz="2000" dirty="0">
                <a:latin typeface="Arial" charset="0"/>
              </a:rPr>
              <a:t>		if  </a:t>
            </a:r>
            <a:r>
              <a:rPr lang="en-US" dirty="0">
                <a:latin typeface="Arial" charset="0"/>
              </a:rPr>
              <a:t>(</a:t>
            </a:r>
            <a:r>
              <a:rPr lang="en-US" sz="2000" dirty="0">
                <a:latin typeface="Arial" charset="0"/>
              </a:rPr>
              <a:t> pad(OAEP</a:t>
            </a:r>
            <a:r>
              <a:rPr lang="en-US" sz="2000" baseline="50000" dirty="0">
                <a:latin typeface="Arial" charset="0"/>
              </a:rPr>
              <a:t>-1</a:t>
            </a:r>
            <a:r>
              <a:rPr lang="en-US" sz="2000" dirty="0">
                <a:latin typeface="Arial" charset="0"/>
              </a:rPr>
              <a:t>(RSA</a:t>
            </a:r>
            <a:r>
              <a:rPr lang="en-US" sz="2000" baseline="50000" dirty="0">
                <a:latin typeface="Arial" charset="0"/>
              </a:rPr>
              <a:t>-1</a:t>
            </a:r>
            <a:r>
              <a:rPr lang="en-US" sz="2000" dirty="0">
                <a:latin typeface="Arial" charset="0"/>
              </a:rPr>
              <a:t>(</a:t>
            </a:r>
            <a:r>
              <a:rPr lang="en-US" sz="2000" dirty="0" err="1">
                <a:latin typeface="Arial" charset="0"/>
              </a:rPr>
              <a:t>ct</a:t>
            </a:r>
            <a:r>
              <a:rPr lang="en-US" sz="2000" dirty="0">
                <a:latin typeface="Arial" charset="0"/>
              </a:rPr>
              <a:t>))) != “01000” </a:t>
            </a:r>
            <a:r>
              <a:rPr lang="en-US" dirty="0">
                <a:latin typeface="Arial" charset="0"/>
              </a:rPr>
              <a:t>)</a:t>
            </a:r>
          </a:p>
          <a:p>
            <a:pPr marL="1771650" indent="-1771650">
              <a:buFont typeface="Wingdings" pitchFamily="2" charset="2"/>
              <a:buNone/>
              <a:tabLst>
                <a:tab pos="1143000" algn="l"/>
                <a:tab pos="2228850" algn="l"/>
              </a:tabLst>
            </a:pPr>
            <a:r>
              <a:rPr lang="en-US" sz="2000" dirty="0">
                <a:latin typeface="Arial" charset="0"/>
              </a:rPr>
              <a:t>			{ error = 1;  </a:t>
            </a:r>
            <a:r>
              <a:rPr lang="en-US" sz="2000" dirty="0" err="1">
                <a:latin typeface="Arial" charset="0"/>
              </a:rPr>
              <a:t>goto</a:t>
            </a:r>
            <a:r>
              <a:rPr lang="en-US" sz="2000" dirty="0">
                <a:latin typeface="Arial" charset="0"/>
              </a:rPr>
              <a:t> exit; }</a:t>
            </a:r>
          </a:p>
        </p:txBody>
      </p:sp>
      <p:sp>
        <p:nvSpPr>
          <p:cNvPr id="587780" name="Line 4"/>
          <p:cNvSpPr>
            <a:spLocks noChangeShapeType="1"/>
          </p:cNvSpPr>
          <p:nvPr/>
        </p:nvSpPr>
        <p:spPr bwMode="auto">
          <a:xfrm>
            <a:off x="2371554" y="154773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781" name="Line 5"/>
          <p:cNvSpPr>
            <a:spLocks noChangeShapeType="1"/>
          </p:cNvSpPr>
          <p:nvPr/>
        </p:nvSpPr>
        <p:spPr bwMode="auto">
          <a:xfrm>
            <a:off x="2371554" y="241935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7783" name="Text Box 7"/>
          <p:cNvSpPr txBox="1">
            <a:spLocks noChangeArrowheads="1"/>
          </p:cNvSpPr>
          <p:nvPr/>
        </p:nvSpPr>
        <p:spPr bwMode="auto">
          <a:xfrm>
            <a:off x="381000" y="3333750"/>
            <a:ext cx="8382000" cy="149579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Clr>
                <a:schemeClr val="accent1"/>
              </a:buClr>
              <a:buSzPct val="80000"/>
              <a:tabLst>
                <a:tab pos="1092200" algn="l"/>
              </a:tabLst>
            </a:pPr>
            <a:r>
              <a:rPr lang="en-US" sz="2400" dirty="0"/>
              <a:t>Problem:  timing information leaks type of error</a:t>
            </a:r>
          </a:p>
          <a:p>
            <a:pPr lvl="1" algn="l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  <a:tabLst>
                <a:tab pos="1092200" algn="l"/>
              </a:tabLst>
            </a:pPr>
            <a:r>
              <a:rPr lang="en-US" sz="2400" dirty="0">
                <a:sym typeface="Symbol" pitchFamily="18" charset="2"/>
              </a:rPr>
              <a:t>			  </a:t>
            </a:r>
            <a:r>
              <a:rPr lang="en-US" sz="2400" dirty="0"/>
              <a:t>Attacker can decrypt any </a:t>
            </a:r>
            <a:r>
              <a:rPr lang="en-US" sz="2400" dirty="0" err="1"/>
              <a:t>ciphertext</a:t>
            </a:r>
            <a:endParaRPr lang="en-US" sz="2400" dirty="0"/>
          </a:p>
          <a:p>
            <a:pPr algn="l">
              <a:spcBef>
                <a:spcPct val="60000"/>
              </a:spcBef>
              <a:buClr>
                <a:schemeClr val="accent1"/>
              </a:buClr>
              <a:buSzPct val="80000"/>
              <a:tabLst>
                <a:tab pos="1092200" algn="l"/>
              </a:tabLst>
            </a:pPr>
            <a:r>
              <a:rPr lang="en-US" sz="2400" dirty="0"/>
              <a:t>Lesson:  Don’t implement RSA-OAEP yourself !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219200" y="785733"/>
            <a:ext cx="5638800" cy="2438400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89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685800" y="2266950"/>
            <a:ext cx="556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09600" y="1200150"/>
            <a:ext cx="7315200" cy="1905000"/>
          </a:xfrm>
        </p:spPr>
        <p:txBody>
          <a:bodyPr anchor="t">
            <a:noAutofit/>
          </a:bodyPr>
          <a:lstStyle/>
          <a:p>
            <a:pPr algn="l"/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Is RSA a one-way function?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700280" y="54324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690920" y="53388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10116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RSA a one-way permutation?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47750"/>
            <a:ext cx="8686800" cy="365760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  <a:tabLst>
                <a:tab pos="2055813" algn="l"/>
                <a:tab pos="7031038" algn="l"/>
                <a:tab pos="7435850" algn="l"/>
              </a:tabLst>
            </a:pPr>
            <a:r>
              <a:rPr lang="en-US" dirty="0">
                <a:solidFill>
                  <a:srgbClr val="000000"/>
                </a:solidFill>
              </a:rPr>
              <a:t>To invert the RSA one-way </a:t>
            </a:r>
            <a:r>
              <a:rPr lang="en-US" dirty="0" err="1">
                <a:solidFill>
                  <a:srgbClr val="000000"/>
                </a:solidFill>
              </a:rPr>
              <a:t>func</a:t>
            </a:r>
            <a:r>
              <a:rPr lang="en-US" dirty="0">
                <a:solidFill>
                  <a:srgbClr val="000000"/>
                </a:solidFill>
              </a:rPr>
              <a:t>. (without d) attacker must compute: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  <a:tabLst>
                <a:tab pos="2055813" algn="l"/>
                <a:tab pos="7031038" algn="l"/>
                <a:tab pos="7435850" algn="l"/>
              </a:tabLst>
            </a:pPr>
            <a:r>
              <a:rPr lang="en-US" dirty="0">
                <a:solidFill>
                  <a:srgbClr val="000000"/>
                </a:solidFill>
              </a:rPr>
              <a:t>		x    from     c = </a:t>
            </a:r>
            <a:r>
              <a:rPr lang="en-US" dirty="0" err="1">
                <a:solidFill>
                  <a:srgbClr val="000000"/>
                </a:solidFill>
              </a:rPr>
              <a:t>x</a:t>
            </a:r>
            <a:r>
              <a:rPr lang="en-US" baseline="40000" dirty="0" err="1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   (mod N).</a:t>
            </a:r>
          </a:p>
          <a:p>
            <a:pPr>
              <a:lnSpc>
                <a:spcPct val="140000"/>
              </a:lnSpc>
              <a:tabLst>
                <a:tab pos="2055813" algn="l"/>
                <a:tab pos="7031038" algn="l"/>
                <a:tab pos="743585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lnSpc>
                <a:spcPct val="140000"/>
              </a:lnSpc>
              <a:buNone/>
              <a:tabLst>
                <a:tab pos="2055813" algn="l"/>
                <a:tab pos="7031038" algn="l"/>
                <a:tab pos="7435850" algn="l"/>
              </a:tabLst>
            </a:pPr>
            <a:r>
              <a:rPr lang="en-US" dirty="0">
                <a:solidFill>
                  <a:srgbClr val="000000"/>
                </a:solidFill>
              </a:rPr>
              <a:t>How hard is computing  </a:t>
            </a:r>
            <a:r>
              <a:rPr lang="en-US" dirty="0" err="1">
                <a:solidFill>
                  <a:srgbClr val="000000"/>
                </a:solidFill>
              </a:rPr>
              <a:t>e’th</a:t>
            </a:r>
            <a:r>
              <a:rPr lang="en-US" dirty="0">
                <a:solidFill>
                  <a:srgbClr val="000000"/>
                </a:solidFill>
              </a:rPr>
              <a:t>  roots modulo N  ??</a:t>
            </a:r>
          </a:p>
          <a:p>
            <a:pPr marL="0" indent="0">
              <a:lnSpc>
                <a:spcPct val="90000"/>
              </a:lnSpc>
              <a:spcBef>
                <a:spcPct val="70000"/>
              </a:spcBef>
              <a:buNone/>
              <a:tabLst>
                <a:tab pos="2055813" algn="l"/>
                <a:tab pos="7031038" algn="l"/>
                <a:tab pos="7435850" algn="l"/>
              </a:tabLst>
            </a:pPr>
            <a:r>
              <a:rPr lang="en-US" dirty="0">
                <a:solidFill>
                  <a:srgbClr val="000000"/>
                </a:solidFill>
              </a:rPr>
              <a:t>Best known algorithm:   </a:t>
            </a:r>
          </a:p>
          <a:p>
            <a:pPr lvl="1">
              <a:lnSpc>
                <a:spcPct val="90000"/>
              </a:lnSpc>
              <a:tabLst>
                <a:tab pos="2055813" algn="l"/>
                <a:tab pos="7031038" algn="l"/>
                <a:tab pos="7435850" algn="l"/>
              </a:tabLst>
            </a:pPr>
            <a:r>
              <a:rPr lang="en-US" dirty="0">
                <a:solidFill>
                  <a:srgbClr val="000000"/>
                </a:solidFill>
              </a:rPr>
              <a:t>Step 1:  factor  N     (hard)</a:t>
            </a:r>
          </a:p>
          <a:p>
            <a:pPr lvl="1">
              <a:lnSpc>
                <a:spcPct val="90000"/>
              </a:lnSpc>
              <a:tabLst>
                <a:tab pos="2055813" algn="l"/>
                <a:tab pos="7031038" algn="l"/>
                <a:tab pos="7435850" algn="l"/>
              </a:tabLst>
            </a:pPr>
            <a:r>
              <a:rPr lang="en-US" dirty="0">
                <a:solidFill>
                  <a:srgbClr val="000000"/>
                </a:solidFill>
              </a:rPr>
              <a:t>Step 2:  compute </a:t>
            </a:r>
            <a:r>
              <a:rPr lang="en-US" dirty="0" err="1">
                <a:solidFill>
                  <a:srgbClr val="000000"/>
                </a:solidFill>
              </a:rPr>
              <a:t>e’th</a:t>
            </a:r>
            <a:r>
              <a:rPr lang="en-US" dirty="0">
                <a:solidFill>
                  <a:srgbClr val="000000"/>
                </a:solidFill>
              </a:rPr>
              <a:t>  roots modulo  p  and  q     (easy)</a:t>
            </a:r>
          </a:p>
        </p:txBody>
      </p:sp>
    </p:spTree>
    <p:extLst>
      <p:ext uri="{BB962C8B-B14F-4D97-AF65-F5344CB8AC3E}">
        <p14:creationId xmlns:p14="http://schemas.microsoft.com/office/powerpoint/2010/main" val="1667654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20A8F-82DB-124E-99F1-1D1B1D0D5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9050"/>
            <a:ext cx="8382000" cy="857250"/>
          </a:xfrm>
        </p:spPr>
        <p:txBody>
          <a:bodyPr>
            <a:noAutofit/>
          </a:bodyPr>
          <a:lstStyle/>
          <a:p>
            <a:r>
              <a:rPr lang="en-US" sz="3200" dirty="0"/>
              <a:t>Security against chosen ciphertext attacks (CCA)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FCD1E-5F8D-C44B-886E-8F9F73A94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09894"/>
            <a:ext cx="8229600" cy="91833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PKE  (Gen, E, D)  is chosen-ciphertext secure if no ”efficient” adversary can win the following game with non-</a:t>
            </a:r>
            <a:r>
              <a:rPr lang="en-US" dirty="0" err="1"/>
              <a:t>negl</a:t>
            </a:r>
            <a:r>
              <a:rPr lang="en-US" dirty="0"/>
              <a:t>. advantage: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736DCD-A50A-6B4B-8B75-D5E8F27A0FE6}"/>
              </a:ext>
            </a:extLst>
          </p:cNvPr>
          <p:cNvSpPr/>
          <p:nvPr/>
        </p:nvSpPr>
        <p:spPr>
          <a:xfrm>
            <a:off x="1295399" y="1962149"/>
            <a:ext cx="1593763" cy="1904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chal</a:t>
            </a:r>
            <a:r>
              <a:rPr lang="en-US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542282-8B96-7149-88DB-17D51F664469}"/>
                  </a:ext>
                </a:extLst>
              </p:cNvPr>
              <p:cNvSpPr txBox="1"/>
              <p:nvPr/>
            </p:nvSpPr>
            <p:spPr>
              <a:xfrm>
                <a:off x="1211893" y="2038350"/>
                <a:ext cx="18027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60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𝑝𝑘</m:t>
                          </m:r>
                          <m:r>
                            <a:rPr lang="en-US" sz="160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1600" i="1" dirty="0" err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𝑠𝑘</m:t>
                          </m:r>
                        </m:e>
                      </m:d>
                      <m:r>
                        <a:rPr lang="en-US" sz="16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⟵</m:t>
                      </m:r>
                      <m:r>
                        <a:rPr lang="en-US" sz="16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𝐺𝑒𝑛</m:t>
                      </m:r>
                      <m:r>
                        <a:rPr lang="en-US" sz="16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()</m:t>
                      </m:r>
                    </m:oMath>
                  </m:oMathPara>
                </a14:m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542282-8B96-7149-88DB-17D51F664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893" y="2038350"/>
                <a:ext cx="1802737" cy="338554"/>
              </a:xfrm>
              <a:prstGeom prst="rect">
                <a:avLst/>
              </a:prstGeom>
              <a:blipFill>
                <a:blip r:embed="rId2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 28">
            <a:extLst>
              <a:ext uri="{FF2B5EF4-FFF2-40B4-BE49-F238E27FC236}">
                <a16:creationId xmlns:a16="http://schemas.microsoft.com/office/drawing/2014/main" id="{08CF108E-B812-ED42-80E3-312846AA356D}"/>
              </a:ext>
            </a:extLst>
          </p:cNvPr>
          <p:cNvGrpSpPr/>
          <p:nvPr/>
        </p:nvGrpSpPr>
        <p:grpSpPr>
          <a:xfrm>
            <a:off x="2966471" y="3125990"/>
            <a:ext cx="4272529" cy="369332"/>
            <a:chOff x="2960034" y="2343150"/>
            <a:chExt cx="4272529" cy="369332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6498708A-0D3F-384F-B73D-F9663027878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60034" y="2677719"/>
              <a:ext cx="4272529" cy="0"/>
            </a:xfrm>
            <a:prstGeom prst="straightConnector1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18FE1584-1F94-B94E-961F-8A8B152FF19E}"/>
                    </a:ext>
                  </a:extLst>
                </p:cNvPr>
                <p:cNvSpPr txBox="1"/>
                <p:nvPr/>
              </p:nvSpPr>
              <p:spPr>
                <a:xfrm>
                  <a:off x="3041563" y="2343150"/>
                  <a:ext cx="297260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decryption queries:   </a:t>
                  </a:r>
                  <a14:m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i="1" baseline="-25000" dirty="0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baseline="-25000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≠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a14:m>
                  <a:r>
                    <a:rPr lang="en-US" baseline="-25000" dirty="0"/>
                    <a:t> </a:t>
                  </a:r>
                  <a:r>
                    <a:rPr lang="en-US" dirty="0"/>
                    <a:t> </a:t>
                  </a:r>
                  <a:endParaRPr lang="en-US" baseline="-25000" dirty="0"/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18FE1584-1F94-B94E-961F-8A8B152FF19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1563" y="2343150"/>
                  <a:ext cx="2972609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1709" t="-6667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413EF36-020C-F843-B43C-21ED4FB51D6B}"/>
              </a:ext>
            </a:extLst>
          </p:cNvPr>
          <p:cNvGrpSpPr/>
          <p:nvPr/>
        </p:nvGrpSpPr>
        <p:grpSpPr>
          <a:xfrm>
            <a:off x="2895601" y="3574018"/>
            <a:ext cx="4207486" cy="369332"/>
            <a:chOff x="2960034" y="2791178"/>
            <a:chExt cx="4272529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8CC9578-4025-734F-BA92-A87E5F93B4A5}"/>
                </a:ext>
              </a:extLst>
            </p:cNvPr>
            <p:cNvCxnSpPr/>
            <p:nvPr/>
          </p:nvCxnSpPr>
          <p:spPr>
            <a:xfrm>
              <a:off x="2960034" y="2830119"/>
              <a:ext cx="4272529" cy="0"/>
            </a:xfrm>
            <a:prstGeom prst="straightConnector1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69882E88-33F0-6042-AE66-F59E3CEC2C19}"/>
                    </a:ext>
                  </a:extLst>
                </p:cNvPr>
                <p:cNvSpPr txBox="1"/>
                <p:nvPr/>
              </p:nvSpPr>
              <p:spPr>
                <a:xfrm>
                  <a:off x="3780609" y="2791178"/>
                  <a:ext cx="100822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D</a:t>
                  </a:r>
                  <a14:m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err="1" smtClean="0">
                          <a:latin typeface="Cambria Math" panose="02040503050406030204" pitchFamily="18" charset="0"/>
                        </a:rPr>
                        <m:t>𝑠𝑘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i="1" dirty="0" err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i="1" baseline="-25000" dirty="0" err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69882E88-33F0-6042-AE66-F59E3CEC2C1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80609" y="2791178"/>
                  <a:ext cx="1008225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5063" t="-3226" r="-2532" b="-2258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38B50A6-B14F-3B49-BAA8-36CC7CCB81C2}"/>
              </a:ext>
            </a:extLst>
          </p:cNvPr>
          <p:cNvGrpSpPr/>
          <p:nvPr/>
        </p:nvGrpSpPr>
        <p:grpSpPr>
          <a:xfrm>
            <a:off x="2960034" y="2290287"/>
            <a:ext cx="4272529" cy="369332"/>
            <a:chOff x="2960034" y="3181350"/>
            <a:chExt cx="4272529" cy="369332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9450224-BC8B-3D48-B78A-F8121E843A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60034" y="3513422"/>
              <a:ext cx="4272529" cy="0"/>
            </a:xfrm>
            <a:prstGeom prst="straightConnector1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BCCBC14B-424E-FC4A-873E-E34890A35C0E}"/>
                    </a:ext>
                  </a:extLst>
                </p:cNvPr>
                <p:cNvSpPr txBox="1"/>
                <p:nvPr/>
              </p:nvSpPr>
              <p:spPr>
                <a:xfrm>
                  <a:off x="3048000" y="3181350"/>
                  <a:ext cx="374461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encryption query:   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baseline="-25000" dirty="0"/>
                    <a:t> </a:t>
                  </a:r>
                  <a:r>
                    <a:rPr lang="en-US" dirty="0"/>
                    <a:t> </a:t>
                  </a:r>
                  <a:r>
                    <a:rPr lang="en-US" sz="1600" dirty="0"/>
                    <a:t>(equal </a:t>
                  </a:r>
                  <a:r>
                    <a:rPr lang="en-US" sz="1600" dirty="0" err="1"/>
                    <a:t>len</a:t>
                  </a:r>
                  <a:r>
                    <a:rPr lang="en-US" sz="1600" dirty="0"/>
                    <a:t>)</a:t>
                  </a:r>
                  <a:endParaRPr lang="en-US" baseline="-25000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BCCBC14B-424E-FC4A-873E-E34890A35C0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0" y="3181350"/>
                  <a:ext cx="3744615" cy="369332"/>
                </a:xfrm>
                <a:prstGeom prst="rect">
                  <a:avLst/>
                </a:prstGeom>
                <a:blipFill>
                  <a:blip r:embed="rId5"/>
                  <a:stretch>
                    <a:fillRect l="-1356" t="-6897" b="-241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F6E018F-8C87-E141-BDDA-59D744685D43}"/>
              </a:ext>
            </a:extLst>
          </p:cNvPr>
          <p:cNvGrpSpPr/>
          <p:nvPr/>
        </p:nvGrpSpPr>
        <p:grpSpPr>
          <a:xfrm>
            <a:off x="2895601" y="2735818"/>
            <a:ext cx="4191000" cy="369332"/>
            <a:chOff x="2960034" y="3626881"/>
            <a:chExt cx="4272529" cy="369332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4A5DE415-3F02-6C4C-965D-92F85BC02A6D}"/>
                </a:ext>
              </a:extLst>
            </p:cNvPr>
            <p:cNvCxnSpPr/>
            <p:nvPr/>
          </p:nvCxnSpPr>
          <p:spPr>
            <a:xfrm>
              <a:off x="2960034" y="3665822"/>
              <a:ext cx="4272529" cy="0"/>
            </a:xfrm>
            <a:prstGeom prst="straightConnector1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CB592DF1-CB14-424E-8FEA-C1A956DEF006}"/>
                    </a:ext>
                  </a:extLst>
                </p:cNvPr>
                <p:cNvSpPr txBox="1"/>
                <p:nvPr/>
              </p:nvSpPr>
              <p:spPr>
                <a:xfrm>
                  <a:off x="3645834" y="3626881"/>
                  <a:ext cx="17004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←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baseline="-25000" dirty="0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CB592DF1-CB14-424E-8FEA-C1A956DEF00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5834" y="3626881"/>
                  <a:ext cx="1700402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967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FE0F09F-F675-8F48-9427-718894244ECD}"/>
              </a:ext>
            </a:extLst>
          </p:cNvPr>
          <p:cNvGrpSpPr/>
          <p:nvPr/>
        </p:nvGrpSpPr>
        <p:grpSpPr>
          <a:xfrm>
            <a:off x="2889163" y="1809750"/>
            <a:ext cx="4197437" cy="369332"/>
            <a:chOff x="2889163" y="1885950"/>
            <a:chExt cx="4272529" cy="369332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F65CD947-024C-3D4E-9E22-4F41049173DB}"/>
                </a:ext>
              </a:extLst>
            </p:cNvPr>
            <p:cNvCxnSpPr/>
            <p:nvPr/>
          </p:nvCxnSpPr>
          <p:spPr>
            <a:xfrm>
              <a:off x="2889163" y="2226790"/>
              <a:ext cx="4272529" cy="0"/>
            </a:xfrm>
            <a:prstGeom prst="straightConnector1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0901587F-F4BF-064E-BD17-C3C08DFE5654}"/>
                    </a:ext>
                  </a:extLst>
                </p:cNvPr>
                <p:cNvSpPr txBox="1"/>
                <p:nvPr/>
              </p:nvSpPr>
              <p:spPr>
                <a:xfrm>
                  <a:off x="4658654" y="1885950"/>
                  <a:ext cx="4991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𝑝𝑘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0901587F-F4BF-064E-BD17-C3C08DFE565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8654" y="1885950"/>
                  <a:ext cx="499175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1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4561ED9-D09A-1F46-AC59-9039E82AA1B3}"/>
              </a:ext>
            </a:extLst>
          </p:cNvPr>
          <p:cNvGrpSpPr/>
          <p:nvPr/>
        </p:nvGrpSpPr>
        <p:grpSpPr>
          <a:xfrm>
            <a:off x="76200" y="2126218"/>
            <a:ext cx="1219199" cy="369332"/>
            <a:chOff x="76200" y="2202418"/>
            <a:chExt cx="1219199" cy="36933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D2BCAE9-1DA8-5E4A-A95B-CA2223E55877}"/>
                </a:ext>
              </a:extLst>
            </p:cNvPr>
            <p:cNvSpPr txBox="1"/>
            <p:nvPr/>
          </p:nvSpPr>
          <p:spPr>
            <a:xfrm>
              <a:off x="76200" y="2202418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 ∈ {0,1}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2F2D1BB1-64FD-444B-9108-1F98386215B2}"/>
                </a:ext>
              </a:extLst>
            </p:cNvPr>
            <p:cNvCxnSpPr>
              <a:cxnSpLocks/>
            </p:cNvCxnSpPr>
            <p:nvPr/>
          </p:nvCxnSpPr>
          <p:spPr>
            <a:xfrm>
              <a:off x="228600" y="2571750"/>
              <a:ext cx="106679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7BE3928C-53C4-484C-9991-1DDDD0C2F459}"/>
              </a:ext>
            </a:extLst>
          </p:cNvPr>
          <p:cNvSpPr txBox="1"/>
          <p:nvPr/>
        </p:nvSpPr>
        <p:spPr>
          <a:xfrm>
            <a:off x="497402" y="4179153"/>
            <a:ext cx="86465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err="1"/>
              <a:t>Thm</a:t>
            </a:r>
            <a:r>
              <a:rPr lang="en-US" sz="2400" dirty="0"/>
              <a:t>:   </a:t>
            </a:r>
            <a:r>
              <a:rPr lang="en-US" sz="2400" dirty="0" err="1"/>
              <a:t>ElGamal</a:t>
            </a:r>
            <a:r>
              <a:rPr lang="en-US" sz="2400" dirty="0"/>
              <a:t> encryption from last lecture is CCA secure assuming </a:t>
            </a:r>
            <a:br>
              <a:rPr lang="en-US" sz="2400" dirty="0"/>
            </a:br>
            <a:r>
              <a:rPr lang="en-US" sz="2400" dirty="0"/>
              <a:t>interactive-CDH in G holds, and H is a modeled as a random oracle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C63A84E-936D-D448-AD27-9BDD30F3459F}"/>
              </a:ext>
            </a:extLst>
          </p:cNvPr>
          <p:cNvGrpSpPr/>
          <p:nvPr/>
        </p:nvGrpSpPr>
        <p:grpSpPr>
          <a:xfrm>
            <a:off x="8001000" y="3409950"/>
            <a:ext cx="1120076" cy="369332"/>
            <a:chOff x="-143985" y="2202418"/>
            <a:chExt cx="1120076" cy="369332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3FE9D94-356B-F047-839C-AAE3E427623C}"/>
                </a:ext>
              </a:extLst>
            </p:cNvPr>
            <p:cNvSpPr txBox="1"/>
            <p:nvPr/>
          </p:nvSpPr>
          <p:spPr>
            <a:xfrm>
              <a:off x="-67785" y="2202418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b’ ∈ {0,1}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0A3FF41-816D-144E-AFD4-6DD3384E4633}"/>
                </a:ext>
              </a:extLst>
            </p:cNvPr>
            <p:cNvCxnSpPr>
              <a:cxnSpLocks/>
            </p:cNvCxnSpPr>
            <p:nvPr/>
          </p:nvCxnSpPr>
          <p:spPr>
            <a:xfrm>
              <a:off x="-143985" y="2571750"/>
              <a:ext cx="106679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C70AE825-9348-1B4B-AD0F-ECE4CA61F5F1}"/>
              </a:ext>
            </a:extLst>
          </p:cNvPr>
          <p:cNvSpPr/>
          <p:nvPr/>
        </p:nvSpPr>
        <p:spPr>
          <a:xfrm>
            <a:off x="7086600" y="1953079"/>
            <a:ext cx="990600" cy="19049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adv.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50401E-F0CA-FC40-ACE2-DBD716C5E554}"/>
              </a:ext>
            </a:extLst>
          </p:cNvPr>
          <p:cNvSpPr txBox="1"/>
          <p:nvPr/>
        </p:nvSpPr>
        <p:spPr>
          <a:xfrm rot="4284771">
            <a:off x="6246193" y="3021862"/>
            <a:ext cx="7264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↻</a:t>
            </a:r>
          </a:p>
        </p:txBody>
      </p:sp>
    </p:spTree>
    <p:extLst>
      <p:ext uri="{BB962C8B-B14F-4D97-AF65-F5344CB8AC3E}">
        <p14:creationId xmlns:p14="http://schemas.microsoft.com/office/powerpoint/2010/main" val="159200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5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90500"/>
            <a:ext cx="8229600" cy="857250"/>
          </a:xfrm>
        </p:spPr>
        <p:txBody>
          <a:bodyPr/>
          <a:lstStyle/>
          <a:p>
            <a:r>
              <a:rPr lang="en-US" dirty="0"/>
              <a:t>Shortcuts?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42950"/>
            <a:ext cx="8178800" cy="4324350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spcBef>
                <a:spcPct val="50000"/>
              </a:spcBef>
              <a:buNone/>
            </a:pPr>
            <a:r>
              <a:rPr lang="en-US" dirty="0"/>
              <a:t>Must one factor N in order to compute </a:t>
            </a:r>
            <a:r>
              <a:rPr lang="en-US" dirty="0" err="1"/>
              <a:t>e’th</a:t>
            </a:r>
            <a:r>
              <a:rPr lang="en-US" dirty="0"/>
              <a:t> roots?</a:t>
            </a:r>
          </a:p>
          <a:p>
            <a:pPr marL="0" indent="0">
              <a:lnSpc>
                <a:spcPct val="110000"/>
              </a:lnSpc>
              <a:spcBef>
                <a:spcPct val="100000"/>
              </a:spcBef>
              <a:buNone/>
            </a:pPr>
            <a:r>
              <a:rPr lang="en-US" dirty="0"/>
              <a:t>To prove no shortcut exists show a reduction:	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200" dirty="0"/>
              <a:t>Efficient algorithm for </a:t>
            </a:r>
            <a:r>
              <a:rPr lang="en-US" sz="2200" dirty="0" err="1"/>
              <a:t>e’th</a:t>
            </a:r>
            <a:r>
              <a:rPr lang="en-US" sz="2200" dirty="0"/>
              <a:t> roots mod N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200" dirty="0">
                <a:sym typeface="Symbol" pitchFamily="18" charset="2"/>
              </a:rPr>
              <a:t>				  efficient algorithm for factoring  N.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200"/>
              <a:t>Oldest open problem </a:t>
            </a:r>
            <a:r>
              <a:rPr lang="en-US" sz="2200" dirty="0"/>
              <a:t>in public key cryptography.</a:t>
            </a:r>
            <a:endParaRPr lang="en-US" sz="2000" dirty="0"/>
          </a:p>
          <a:p>
            <a:pPr marL="0" indent="0">
              <a:lnSpc>
                <a:spcPct val="90000"/>
              </a:lnSpc>
              <a:spcBef>
                <a:spcPts val="3240"/>
              </a:spcBef>
              <a:buNone/>
            </a:pPr>
            <a:r>
              <a:rPr lang="en-US" dirty="0"/>
              <a:t>Some evidence no reduction exists:	        </a:t>
            </a:r>
            <a:r>
              <a:rPr lang="en-US" sz="1800" dirty="0"/>
              <a:t>(BV’98)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dirty="0"/>
              <a:t>“Algebraic” reduction   </a:t>
            </a:r>
            <a:r>
              <a:rPr lang="en-US" dirty="0">
                <a:sym typeface="Symbol" pitchFamily="18" charset="2"/>
              </a:rPr>
              <a:t>   factoring is easy.</a:t>
            </a:r>
          </a:p>
        </p:txBody>
      </p:sp>
    </p:spTree>
    <p:extLst>
      <p:ext uri="{BB962C8B-B14F-4D97-AF65-F5344CB8AC3E}">
        <p14:creationId xmlns:p14="http://schemas.microsoft.com/office/powerpoint/2010/main" val="238947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19050"/>
            <a:ext cx="8534400" cy="857250"/>
          </a:xfrm>
        </p:spPr>
        <p:txBody>
          <a:bodyPr>
            <a:normAutofit fontScale="90000"/>
          </a:bodyPr>
          <a:lstStyle/>
          <a:p>
            <a:r>
              <a:rPr lang="en-US" dirty="0"/>
              <a:t>How </a:t>
            </a:r>
            <a:r>
              <a:rPr lang="en-US" sz="4900" b="1" dirty="0"/>
              <a:t>not</a:t>
            </a:r>
            <a:r>
              <a:rPr lang="en-US" sz="4900" dirty="0"/>
              <a:t> </a:t>
            </a:r>
            <a:r>
              <a:rPr lang="en-US" dirty="0"/>
              <a:t>to improve RSA’s performance</a:t>
            </a:r>
          </a:p>
        </p:txBody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47750"/>
            <a:ext cx="8534400" cy="409575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To speed up RSA decryption use small private key  d     ( d ≈ 2</a:t>
            </a:r>
            <a:r>
              <a:rPr lang="en-US" baseline="30000" dirty="0"/>
              <a:t>128</a:t>
            </a:r>
            <a:r>
              <a:rPr lang="en-US" dirty="0"/>
              <a:t> )</a:t>
            </a:r>
          </a:p>
          <a:p>
            <a:pPr marL="0" indent="0">
              <a:lnSpc>
                <a:spcPct val="120000"/>
              </a:lnSpc>
              <a:spcBef>
                <a:spcPts val="1824"/>
              </a:spcBef>
              <a:buNone/>
            </a:pPr>
            <a:r>
              <a:rPr lang="en-US" dirty="0"/>
              <a:t>			c</a:t>
            </a:r>
            <a:r>
              <a:rPr lang="en-US" baseline="50000" dirty="0"/>
              <a:t>d</a:t>
            </a:r>
            <a:r>
              <a:rPr lang="en-US" dirty="0"/>
              <a:t> = m  (mod N)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/>
              <a:t>Wiener’87:	if   </a:t>
            </a:r>
            <a:r>
              <a:rPr lang="en-US" dirty="0">
                <a:solidFill>
                  <a:schemeClr val="tx1"/>
                </a:solidFill>
              </a:rPr>
              <a:t>d &lt; N</a:t>
            </a:r>
            <a:r>
              <a:rPr lang="en-US" baseline="30000" dirty="0">
                <a:solidFill>
                  <a:schemeClr val="tx1"/>
                </a:solidFill>
              </a:rPr>
              <a:t>0.25</a:t>
            </a:r>
            <a:r>
              <a:rPr lang="en-US" dirty="0"/>
              <a:t>   then RSA is insecure.</a:t>
            </a:r>
          </a:p>
          <a:p>
            <a:pPr marL="57150" indent="0">
              <a:lnSpc>
                <a:spcPct val="120000"/>
              </a:lnSpc>
              <a:buNone/>
            </a:pPr>
            <a:r>
              <a:rPr lang="en-US" dirty="0"/>
              <a:t>BD’98:		if   </a:t>
            </a:r>
            <a:r>
              <a:rPr lang="en-US" dirty="0">
                <a:solidFill>
                  <a:schemeClr val="tx1"/>
                </a:solidFill>
              </a:rPr>
              <a:t>d &lt; N</a:t>
            </a:r>
            <a:r>
              <a:rPr lang="en-US" baseline="30000" dirty="0">
                <a:solidFill>
                  <a:schemeClr val="tx1"/>
                </a:solidFill>
              </a:rPr>
              <a:t>0.292</a:t>
            </a:r>
            <a:r>
              <a:rPr lang="en-US" dirty="0"/>
              <a:t>  then RSA is insecure      </a:t>
            </a:r>
            <a:r>
              <a:rPr lang="en-US" sz="2000" dirty="0"/>
              <a:t>(open:  d &lt; N</a:t>
            </a:r>
            <a:r>
              <a:rPr lang="en-US" sz="2000" baseline="40000" dirty="0"/>
              <a:t>0.5 </a:t>
            </a:r>
            <a:r>
              <a:rPr lang="en-US" sz="2000" dirty="0"/>
              <a:t> )</a:t>
            </a:r>
          </a:p>
          <a:p>
            <a:pPr marL="457200" lvl="1" indent="0">
              <a:spcBef>
                <a:spcPct val="50000"/>
              </a:spcBef>
              <a:buNone/>
            </a:pPr>
            <a:endParaRPr lang="en-US" sz="2000" dirty="0"/>
          </a:p>
          <a:p>
            <a:pPr marL="57150" indent="0">
              <a:spcBef>
                <a:spcPct val="50000"/>
              </a:spcBef>
              <a:buNone/>
            </a:pPr>
            <a:r>
              <a:rPr lang="en-US" u="sng" dirty="0"/>
              <a:t>Insecure:</a:t>
            </a:r>
            <a:r>
              <a:rPr lang="en-US" dirty="0"/>
              <a:t>    priv. key  d  can be found from  (</a:t>
            </a:r>
            <a:r>
              <a:rPr lang="en-US" dirty="0" err="1"/>
              <a:t>N,e</a:t>
            </a:r>
            <a:r>
              <a:rPr lang="en-US" dirty="0"/>
              <a:t>)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048000" y="1657350"/>
            <a:ext cx="2514600" cy="685800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48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4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4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4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4227" grpId="0" uiExpand="1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Wiener’s attack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5350"/>
            <a:ext cx="8178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Recall:	    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1  (mod (N) )    </a:t>
            </a:r>
            <a:r>
              <a:rPr lang="en-US" dirty="0"/>
              <a:t>	</a:t>
            </a:r>
            <a:r>
              <a:rPr lang="en-US" dirty="0">
                <a:sym typeface="Symbol" pitchFamily="18" charset="2"/>
              </a:rPr>
              <a:t> </a:t>
            </a:r>
            <a:r>
              <a:rPr lang="en-US" dirty="0" err="1">
                <a:sym typeface="Symbol" pitchFamily="18" charset="2"/>
              </a:rPr>
              <a:t>kZ</a:t>
            </a:r>
            <a:r>
              <a:rPr lang="en-US" dirty="0">
                <a:sym typeface="Symbol" pitchFamily="18" charset="2"/>
              </a:rPr>
              <a:t> :     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k(N) + 1 </a:t>
            </a:r>
          </a:p>
          <a:p>
            <a:pPr>
              <a:spcBef>
                <a:spcPct val="100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			</a:t>
            </a:r>
          </a:p>
          <a:p>
            <a:pPr>
              <a:spcBef>
                <a:spcPts val="3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(N) = N-p-q+1       |N − (N)|    </a:t>
            </a:r>
            <a:r>
              <a:rPr lang="en-US" dirty="0" err="1">
                <a:sym typeface="Symbol" pitchFamily="18" charset="2"/>
              </a:rPr>
              <a:t>p+q</a:t>
            </a:r>
            <a:r>
              <a:rPr lang="en-US" dirty="0">
                <a:sym typeface="Symbol" pitchFamily="18" charset="2"/>
              </a:rPr>
              <a:t>    3N</a:t>
            </a:r>
          </a:p>
          <a:p>
            <a:pPr>
              <a:spcBef>
                <a:spcPct val="100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d  N</a:t>
            </a:r>
            <a:r>
              <a:rPr lang="en-US" baseline="30000" dirty="0">
                <a:sym typeface="Symbol" pitchFamily="18" charset="2"/>
              </a:rPr>
              <a:t>0.25</a:t>
            </a:r>
            <a:r>
              <a:rPr lang="en-US" dirty="0">
                <a:sym typeface="Symbol" pitchFamily="18" charset="2"/>
              </a:rPr>
              <a:t>/3      </a:t>
            </a:r>
          </a:p>
          <a:p>
            <a:pPr>
              <a:spcBef>
                <a:spcPts val="48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Continued fraction expansion of  e/N  gives  k/d.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1 (mod k)     </a:t>
            </a:r>
            <a:r>
              <a:rPr lang="en-US" dirty="0" err="1">
                <a:sym typeface="Symbol" pitchFamily="18" charset="2"/>
              </a:rPr>
              <a:t>gcd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dirty="0" err="1">
                <a:sym typeface="Symbol" pitchFamily="18" charset="2"/>
              </a:rPr>
              <a:t>d,k</a:t>
            </a:r>
            <a:r>
              <a:rPr lang="en-US" dirty="0">
                <a:sym typeface="Symbol" pitchFamily="18" charset="2"/>
              </a:rPr>
              <a:t>)=1       can find d from k/d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81000" y="2397072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1000" y="4127394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56880" y="1398600"/>
              <a:ext cx="8962200" cy="30164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520" y="1393560"/>
                <a:ext cx="8984160" cy="303264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Rectangle 3"/>
          <p:cNvSpPr/>
          <p:nvPr/>
        </p:nvSpPr>
        <p:spPr>
          <a:xfrm>
            <a:off x="0" y="2190750"/>
            <a:ext cx="9144000" cy="29527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1514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Wiener’s attack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5350"/>
            <a:ext cx="8178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Recall:	    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1  (mod (N) )    </a:t>
            </a:r>
            <a:r>
              <a:rPr lang="en-US" dirty="0"/>
              <a:t>	</a:t>
            </a:r>
            <a:r>
              <a:rPr lang="en-US" dirty="0">
                <a:sym typeface="Symbol" pitchFamily="18" charset="2"/>
              </a:rPr>
              <a:t> </a:t>
            </a:r>
            <a:r>
              <a:rPr lang="en-US" dirty="0" err="1">
                <a:sym typeface="Symbol" pitchFamily="18" charset="2"/>
              </a:rPr>
              <a:t>kZ</a:t>
            </a:r>
            <a:r>
              <a:rPr lang="en-US" dirty="0">
                <a:sym typeface="Symbol" pitchFamily="18" charset="2"/>
              </a:rPr>
              <a:t> :     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k(N) + 1 </a:t>
            </a:r>
          </a:p>
          <a:p>
            <a:pPr>
              <a:spcBef>
                <a:spcPct val="100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			</a:t>
            </a:r>
          </a:p>
          <a:p>
            <a:pPr>
              <a:spcBef>
                <a:spcPts val="3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(N) = N-p-q+1       |N − (N)|    </a:t>
            </a:r>
            <a:r>
              <a:rPr lang="en-US" dirty="0" err="1">
                <a:sym typeface="Symbol" pitchFamily="18" charset="2"/>
              </a:rPr>
              <a:t>p+q</a:t>
            </a:r>
            <a:r>
              <a:rPr lang="en-US" dirty="0">
                <a:sym typeface="Symbol" pitchFamily="18" charset="2"/>
              </a:rPr>
              <a:t>    3N</a:t>
            </a:r>
          </a:p>
          <a:p>
            <a:pPr>
              <a:spcBef>
                <a:spcPct val="100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d  N</a:t>
            </a:r>
            <a:r>
              <a:rPr lang="en-US" baseline="30000" dirty="0">
                <a:sym typeface="Symbol" pitchFamily="18" charset="2"/>
              </a:rPr>
              <a:t>0.25</a:t>
            </a:r>
            <a:r>
              <a:rPr lang="en-US" dirty="0">
                <a:sym typeface="Symbol" pitchFamily="18" charset="2"/>
              </a:rPr>
              <a:t>/3      </a:t>
            </a:r>
          </a:p>
          <a:p>
            <a:pPr>
              <a:spcBef>
                <a:spcPts val="48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Continued fraction expansion of  e/N  gives  k/d.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1 (mod k)     </a:t>
            </a:r>
            <a:r>
              <a:rPr lang="en-US" dirty="0" err="1">
                <a:sym typeface="Symbol" pitchFamily="18" charset="2"/>
              </a:rPr>
              <a:t>gcd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dirty="0" err="1">
                <a:sym typeface="Symbol" pitchFamily="18" charset="2"/>
              </a:rPr>
              <a:t>d,k</a:t>
            </a:r>
            <a:r>
              <a:rPr lang="en-US" dirty="0">
                <a:sym typeface="Symbol" pitchFamily="18" charset="2"/>
              </a:rPr>
              <a:t>)=1       can find d from k/d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81000" y="2397072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1000" y="4127394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56880" y="1398600"/>
              <a:ext cx="8962200" cy="30164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520" y="1393560"/>
                <a:ext cx="8984160" cy="303264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Rectangle 3"/>
          <p:cNvSpPr/>
          <p:nvPr/>
        </p:nvSpPr>
        <p:spPr>
          <a:xfrm>
            <a:off x="0" y="2876550"/>
            <a:ext cx="9144000" cy="22669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705600" y="2495550"/>
            <a:ext cx="685800" cy="895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61867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Wiener’s attack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5350"/>
            <a:ext cx="8178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Recall:	    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1  (mod (N) )    </a:t>
            </a:r>
            <a:r>
              <a:rPr lang="en-US" dirty="0"/>
              <a:t>	</a:t>
            </a:r>
            <a:r>
              <a:rPr lang="en-US" dirty="0">
                <a:sym typeface="Symbol" pitchFamily="18" charset="2"/>
              </a:rPr>
              <a:t> </a:t>
            </a:r>
            <a:r>
              <a:rPr lang="en-US" dirty="0" err="1">
                <a:sym typeface="Symbol" pitchFamily="18" charset="2"/>
              </a:rPr>
              <a:t>kZ</a:t>
            </a:r>
            <a:r>
              <a:rPr lang="en-US" dirty="0">
                <a:sym typeface="Symbol" pitchFamily="18" charset="2"/>
              </a:rPr>
              <a:t> :     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k(N) + 1 </a:t>
            </a:r>
          </a:p>
          <a:p>
            <a:pPr>
              <a:spcBef>
                <a:spcPct val="100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			</a:t>
            </a:r>
          </a:p>
          <a:p>
            <a:pPr>
              <a:spcBef>
                <a:spcPts val="3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(N) = N-p-q+1       |N − (N)|    </a:t>
            </a:r>
            <a:r>
              <a:rPr lang="en-US" dirty="0" err="1">
                <a:sym typeface="Symbol" pitchFamily="18" charset="2"/>
              </a:rPr>
              <a:t>p+q</a:t>
            </a:r>
            <a:r>
              <a:rPr lang="en-US" dirty="0">
                <a:sym typeface="Symbol" pitchFamily="18" charset="2"/>
              </a:rPr>
              <a:t>    3N</a:t>
            </a:r>
          </a:p>
          <a:p>
            <a:pPr>
              <a:spcBef>
                <a:spcPct val="100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d  N</a:t>
            </a:r>
            <a:r>
              <a:rPr lang="en-US" baseline="30000" dirty="0">
                <a:sym typeface="Symbol" pitchFamily="18" charset="2"/>
              </a:rPr>
              <a:t>0.25</a:t>
            </a:r>
            <a:r>
              <a:rPr lang="en-US" dirty="0">
                <a:sym typeface="Symbol" pitchFamily="18" charset="2"/>
              </a:rPr>
              <a:t>/3      </a:t>
            </a:r>
          </a:p>
          <a:p>
            <a:pPr>
              <a:spcBef>
                <a:spcPts val="48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Continued fraction expansion of  e/N  gives  k/d.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1 (mod k)     </a:t>
            </a:r>
            <a:r>
              <a:rPr lang="en-US" dirty="0" err="1">
                <a:sym typeface="Symbol" pitchFamily="18" charset="2"/>
              </a:rPr>
              <a:t>gcd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dirty="0" err="1">
                <a:sym typeface="Symbol" pitchFamily="18" charset="2"/>
              </a:rPr>
              <a:t>d,k</a:t>
            </a:r>
            <a:r>
              <a:rPr lang="en-US" dirty="0">
                <a:sym typeface="Symbol" pitchFamily="18" charset="2"/>
              </a:rPr>
              <a:t>)=1       can find d from k/d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81000" y="2397072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1000" y="4127394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56880" y="1398600"/>
              <a:ext cx="8962200" cy="30164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520" y="1393560"/>
                <a:ext cx="8984160" cy="303264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Rectangle 3"/>
          <p:cNvSpPr/>
          <p:nvPr/>
        </p:nvSpPr>
        <p:spPr>
          <a:xfrm flipV="1">
            <a:off x="0" y="3638550"/>
            <a:ext cx="9144000" cy="155066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flipV="1">
            <a:off x="152400" y="3486150"/>
            <a:ext cx="1905000" cy="56006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932084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Wiener’s attack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5350"/>
            <a:ext cx="8178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Recall:	    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1  (mod (N) )    </a:t>
            </a:r>
            <a:r>
              <a:rPr lang="en-US" dirty="0"/>
              <a:t>	</a:t>
            </a:r>
            <a:r>
              <a:rPr lang="en-US" dirty="0">
                <a:sym typeface="Symbol" pitchFamily="18" charset="2"/>
              </a:rPr>
              <a:t> </a:t>
            </a:r>
            <a:r>
              <a:rPr lang="en-US" dirty="0" err="1">
                <a:sym typeface="Symbol" pitchFamily="18" charset="2"/>
              </a:rPr>
              <a:t>kZ</a:t>
            </a:r>
            <a:r>
              <a:rPr lang="en-US" dirty="0">
                <a:sym typeface="Symbol" pitchFamily="18" charset="2"/>
              </a:rPr>
              <a:t> :     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k(N) + 1 </a:t>
            </a:r>
          </a:p>
          <a:p>
            <a:pPr>
              <a:spcBef>
                <a:spcPct val="100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			</a:t>
            </a:r>
          </a:p>
          <a:p>
            <a:pPr>
              <a:spcBef>
                <a:spcPts val="3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(N) = N-p-q+1       |N − (N)|    </a:t>
            </a:r>
            <a:r>
              <a:rPr lang="en-US" dirty="0" err="1">
                <a:sym typeface="Symbol" pitchFamily="18" charset="2"/>
              </a:rPr>
              <a:t>p+q</a:t>
            </a:r>
            <a:r>
              <a:rPr lang="en-US" dirty="0">
                <a:sym typeface="Symbol" pitchFamily="18" charset="2"/>
              </a:rPr>
              <a:t>    3N</a:t>
            </a:r>
          </a:p>
          <a:p>
            <a:pPr>
              <a:spcBef>
                <a:spcPct val="1000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d  N</a:t>
            </a:r>
            <a:r>
              <a:rPr lang="en-US" baseline="30000" dirty="0">
                <a:sym typeface="Symbol" pitchFamily="18" charset="2"/>
              </a:rPr>
              <a:t>0.25</a:t>
            </a:r>
            <a:r>
              <a:rPr lang="en-US" dirty="0">
                <a:sym typeface="Symbol" pitchFamily="18" charset="2"/>
              </a:rPr>
              <a:t>/3      </a:t>
            </a:r>
          </a:p>
          <a:p>
            <a:pPr>
              <a:spcBef>
                <a:spcPts val="4800"/>
              </a:spcBef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Continued fraction expansion of  e/N  gives  k/d.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 err="1"/>
              <a:t>e</a:t>
            </a:r>
            <a:r>
              <a:rPr lang="en-US" dirty="0" err="1">
                <a:sym typeface="Symbol" pitchFamily="18" charset="2"/>
              </a:rPr>
              <a:t>d</a:t>
            </a:r>
            <a:r>
              <a:rPr lang="en-US" dirty="0">
                <a:sym typeface="Symbol" pitchFamily="18" charset="2"/>
              </a:rPr>
              <a:t> = 1 (mod k)     </a:t>
            </a:r>
            <a:r>
              <a:rPr lang="en-US" dirty="0" err="1">
                <a:sym typeface="Symbol" pitchFamily="18" charset="2"/>
              </a:rPr>
              <a:t>gcd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dirty="0" err="1">
                <a:sym typeface="Symbol" pitchFamily="18" charset="2"/>
              </a:rPr>
              <a:t>d,k</a:t>
            </a:r>
            <a:r>
              <a:rPr lang="en-US" dirty="0">
                <a:sym typeface="Symbol" pitchFamily="18" charset="2"/>
              </a:rPr>
              <a:t>)=1       can find d from k/d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81000" y="2397072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1000" y="4127394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56880" y="1398600"/>
              <a:ext cx="8962200" cy="30164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520" y="1393560"/>
                <a:ext cx="8984160" cy="3032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50825732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71450"/>
            <a:ext cx="8229600" cy="857250"/>
          </a:xfrm>
        </p:spPr>
        <p:txBody>
          <a:bodyPr/>
          <a:lstStyle/>
          <a:p>
            <a:r>
              <a:rPr lang="en-US" dirty="0"/>
              <a:t>RSA With Low public exponent</a:t>
            </a:r>
          </a:p>
        </p:txBody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5350"/>
            <a:ext cx="8178800" cy="4057650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en-US" dirty="0"/>
              <a:t>To speed up RSA encryption use a small   e:        c = m</a:t>
            </a:r>
            <a:r>
              <a:rPr lang="en-US" baseline="30000" dirty="0"/>
              <a:t>e</a:t>
            </a:r>
            <a:r>
              <a:rPr lang="en-US" dirty="0"/>
              <a:t> (mod N)</a:t>
            </a:r>
          </a:p>
          <a:p>
            <a:pPr>
              <a:lnSpc>
                <a:spcPct val="125000"/>
              </a:lnSpc>
              <a:spcBef>
                <a:spcPct val="90000"/>
              </a:spcBef>
            </a:pPr>
            <a:r>
              <a:rPr lang="en-US" dirty="0"/>
              <a:t>Minimum value:   </a:t>
            </a:r>
            <a:r>
              <a:rPr lang="en-US" b="1" dirty="0">
                <a:solidFill>
                  <a:srgbClr val="000090"/>
                </a:solidFill>
              </a:rPr>
              <a:t>e=3</a:t>
            </a:r>
            <a:r>
              <a:rPr lang="en-US" dirty="0"/>
              <a:t>	 ( </a:t>
            </a:r>
            <a:r>
              <a:rPr lang="en-US" dirty="0" err="1"/>
              <a:t>gcd</a:t>
            </a:r>
            <a:r>
              <a:rPr lang="en-US" dirty="0"/>
              <a:t>(e, </a:t>
            </a:r>
            <a:r>
              <a:rPr lang="en-US" dirty="0">
                <a:sym typeface="Symbol" pitchFamily="18" charset="2"/>
              </a:rPr>
              <a:t>(N) ) = 1)</a:t>
            </a:r>
          </a:p>
          <a:p>
            <a:pPr>
              <a:lnSpc>
                <a:spcPct val="145000"/>
              </a:lnSpc>
            </a:pPr>
            <a:r>
              <a:rPr lang="en-US" dirty="0">
                <a:sym typeface="Symbol" pitchFamily="18" charset="2"/>
              </a:rPr>
              <a:t>Recommended value:   </a:t>
            </a:r>
            <a:r>
              <a:rPr lang="en-US" b="1" dirty="0">
                <a:solidFill>
                  <a:srgbClr val="000090"/>
                </a:solidFill>
                <a:sym typeface="Symbol" pitchFamily="18" charset="2"/>
              </a:rPr>
              <a:t>e=65537=2</a:t>
            </a:r>
            <a:r>
              <a:rPr lang="en-US" b="1" baseline="30000" dirty="0">
                <a:solidFill>
                  <a:srgbClr val="000090"/>
                </a:solidFill>
                <a:sym typeface="Symbol" pitchFamily="18" charset="2"/>
              </a:rPr>
              <a:t>16</a:t>
            </a:r>
            <a:r>
              <a:rPr lang="en-US" b="1" dirty="0">
                <a:solidFill>
                  <a:srgbClr val="000090"/>
                </a:solidFill>
                <a:sym typeface="Symbol" pitchFamily="18" charset="2"/>
              </a:rPr>
              <a:t>+1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			Encryption:   17 multiplications</a:t>
            </a:r>
          </a:p>
          <a:p>
            <a:pPr marL="0" indent="0">
              <a:lnSpc>
                <a:spcPct val="125000"/>
              </a:lnSpc>
              <a:spcBef>
                <a:spcPts val="3816"/>
              </a:spcBef>
              <a:buNone/>
            </a:pPr>
            <a:r>
              <a:rPr lang="en-US" u="sng" dirty="0">
                <a:sym typeface="Symbol" pitchFamily="18" charset="2"/>
              </a:rPr>
              <a:t>Asymmetry of RSA:</a:t>
            </a:r>
            <a:r>
              <a:rPr lang="en-US" dirty="0">
                <a:sym typeface="Symbol" pitchFamily="18" charset="2"/>
              </a:rPr>
              <a:t>   fast enc. / slow </a:t>
            </a:r>
            <a:r>
              <a:rPr lang="en-US" dirty="0" err="1">
                <a:sym typeface="Symbol" pitchFamily="18" charset="2"/>
              </a:rPr>
              <a:t>dec.</a:t>
            </a:r>
            <a:endParaRPr lang="en-US" dirty="0">
              <a:sym typeface="Symbol" pitchFamily="18" charset="2"/>
            </a:endParaRPr>
          </a:p>
          <a:p>
            <a:pPr lvl="1"/>
            <a:r>
              <a:rPr lang="en-US">
                <a:sym typeface="Symbol" pitchFamily="18" charset="2"/>
              </a:rPr>
              <a:t>ElGamal:   </a:t>
            </a:r>
            <a:r>
              <a:rPr lang="en-US" dirty="0">
                <a:sym typeface="Symbol" pitchFamily="18" charset="2"/>
              </a:rPr>
              <a:t>approx. same time for both.</a:t>
            </a:r>
          </a:p>
        </p:txBody>
      </p:sp>
    </p:spTree>
    <p:extLst>
      <p:ext uri="{BB962C8B-B14F-4D97-AF65-F5344CB8AC3E}">
        <p14:creationId xmlns:p14="http://schemas.microsoft.com/office/powerpoint/2010/main" val="387707161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88A3C35E-A2E5-8A40-8986-E4A2EE24D28E}"/>
              </a:ext>
            </a:extLst>
          </p:cNvPr>
          <p:cNvSpPr/>
          <p:nvPr/>
        </p:nvSpPr>
        <p:spPr>
          <a:xfrm>
            <a:off x="3733800" y="3682094"/>
            <a:ext cx="1981200" cy="609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1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lengths</a:t>
            </a:r>
          </a:p>
        </p:txBody>
      </p:sp>
      <p:sp>
        <p:nvSpPr>
          <p:cNvPr id="5611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200150"/>
            <a:ext cx="8407400" cy="38100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/>
              <a:t>Security of public key system should be comparable to security of symmetric cipher: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					     RSA</a:t>
            </a:r>
          </a:p>
          <a:p>
            <a:pPr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u="sng" dirty="0">
                <a:solidFill>
                  <a:srgbClr val="000000"/>
                </a:solidFill>
              </a:rPr>
              <a:t>Cipher key-size</a:t>
            </a:r>
            <a:r>
              <a:rPr lang="en-US" dirty="0">
                <a:solidFill>
                  <a:srgbClr val="000000"/>
                </a:solidFill>
              </a:rPr>
              <a:t>		</a:t>
            </a:r>
            <a:r>
              <a:rPr lang="en-US" u="sng" dirty="0">
                <a:solidFill>
                  <a:srgbClr val="000000"/>
                </a:solidFill>
              </a:rPr>
              <a:t>Modulus size</a:t>
            </a: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</a:rPr>
              <a:t>	   80 bits			   1024 bits                        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</a:rPr>
              <a:t>	  128 bits			  3072 bits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</a:rPr>
              <a:t>	  256 bits (AES)		  </a:t>
            </a:r>
            <a:r>
              <a:rPr lang="en-US" b="1" u="sng" dirty="0">
                <a:solidFill>
                  <a:srgbClr val="000000"/>
                </a:solidFill>
              </a:rPr>
              <a:t>15360</a:t>
            </a:r>
            <a:r>
              <a:rPr lang="en-US" dirty="0">
                <a:solidFill>
                  <a:srgbClr val="000000"/>
                </a:solidFill>
              </a:rPr>
              <a:t> bits </a:t>
            </a:r>
          </a:p>
          <a:p>
            <a:pPr>
              <a:lnSpc>
                <a:spcPct val="90000"/>
              </a:lnSpc>
              <a:spcBef>
                <a:spcPts val="3024"/>
              </a:spcBef>
              <a:buFont typeface="Wingdings" pitchFamily="2" charset="2"/>
              <a:buNone/>
            </a:pPr>
            <a:r>
              <a:rPr lang="en-US" dirty="0"/>
              <a:t>Best factoring algorithm (GNFS):   n-bits integer,   time ≈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F4C58E-9596-8449-85B6-6DD20FC290E0}"/>
              </a:ext>
            </a:extLst>
          </p:cNvPr>
          <p:cNvSpPr txBox="1"/>
          <p:nvPr/>
        </p:nvSpPr>
        <p:spPr>
          <a:xfrm>
            <a:off x="6705600" y="1848250"/>
            <a:ext cx="1814407" cy="2361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Elliptic Curve</a:t>
            </a:r>
            <a:br>
              <a:rPr lang="en-US" sz="2400" dirty="0"/>
            </a:br>
            <a:r>
              <a:rPr lang="en-US" sz="2400" u="sng" dirty="0"/>
              <a:t>Modulus size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336550" algn="l"/>
              </a:tabLst>
            </a:pPr>
            <a:r>
              <a:rPr lang="en-US" sz="2400" dirty="0"/>
              <a:t>	160 bits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336550" algn="l"/>
              </a:tabLst>
            </a:pPr>
            <a:r>
              <a:rPr lang="en-US" sz="2400" dirty="0"/>
              <a:t>	256 bits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336550" algn="l"/>
              </a:tabLst>
            </a:pPr>
            <a:r>
              <a:rPr lang="en-US" sz="2400" dirty="0"/>
              <a:t>	512 bits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D349E5-E99D-C242-AAE9-972CEF5AA4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800" y="4499136"/>
            <a:ext cx="1219200" cy="35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51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71450"/>
            <a:ext cx="8229600" cy="857250"/>
          </a:xfrm>
        </p:spPr>
        <p:txBody>
          <a:bodyPr/>
          <a:lstStyle/>
          <a:p>
            <a:r>
              <a:rPr lang="en-US" dirty="0"/>
              <a:t>Implementation attacks</a:t>
            </a:r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42950"/>
            <a:ext cx="8458200" cy="3886200"/>
          </a:xfrm>
        </p:spPr>
        <p:txBody>
          <a:bodyPr>
            <a:normAutofit/>
          </a:bodyPr>
          <a:lstStyle/>
          <a:p>
            <a:pPr marL="0" indent="0">
              <a:lnSpc>
                <a:spcPts val="3320"/>
              </a:lnSpc>
              <a:spcBef>
                <a:spcPct val="60000"/>
              </a:spcBef>
              <a:buNone/>
            </a:pPr>
            <a:r>
              <a:rPr lang="en-US" b="1" dirty="0"/>
              <a:t>Timing attack</a:t>
            </a:r>
            <a:r>
              <a:rPr lang="en-US" dirty="0"/>
              <a:t>:  [Kocher et al. 1997]   ,   </a:t>
            </a:r>
            <a:r>
              <a:rPr lang="en-US" sz="2000" dirty="0"/>
              <a:t>[BB’04]</a:t>
            </a:r>
            <a:br>
              <a:rPr lang="en-US" sz="2000" dirty="0"/>
            </a:br>
            <a:r>
              <a:rPr lang="en-US" dirty="0"/>
              <a:t>	The time it takes to compute   c</a:t>
            </a:r>
            <a:r>
              <a:rPr lang="en-US" baseline="50000" dirty="0"/>
              <a:t>d</a:t>
            </a:r>
            <a:r>
              <a:rPr lang="en-US" dirty="0"/>
              <a:t> (mod N)    can expose   d</a:t>
            </a:r>
          </a:p>
          <a:p>
            <a:pPr marL="0" indent="0">
              <a:spcBef>
                <a:spcPct val="100000"/>
              </a:spcBef>
              <a:buNone/>
            </a:pPr>
            <a:r>
              <a:rPr lang="en-US" b="1" dirty="0">
                <a:solidFill>
                  <a:srgbClr val="000000"/>
                </a:solidFill>
              </a:rPr>
              <a:t>Power attack</a:t>
            </a:r>
            <a:r>
              <a:rPr lang="en-US" dirty="0"/>
              <a:t>:  [Kocher  et al. 1999)</a:t>
            </a:r>
            <a:br>
              <a:rPr lang="en-US" dirty="0"/>
            </a:br>
            <a:r>
              <a:rPr lang="en-US" dirty="0"/>
              <a:t> 	The power consumption of a smartcard while </a:t>
            </a:r>
            <a:br>
              <a:rPr lang="en-US" dirty="0"/>
            </a:br>
            <a:r>
              <a:rPr lang="en-US" dirty="0"/>
              <a:t>	it is computing  c</a:t>
            </a:r>
            <a:r>
              <a:rPr lang="en-US" baseline="50000" dirty="0"/>
              <a:t>d</a:t>
            </a:r>
            <a:r>
              <a:rPr lang="en-US" dirty="0"/>
              <a:t> (mod N)   can expose  d.</a:t>
            </a:r>
          </a:p>
          <a:p>
            <a:pPr marL="0" indent="0">
              <a:spcBef>
                <a:spcPct val="100000"/>
              </a:spcBef>
              <a:buNone/>
            </a:pPr>
            <a:r>
              <a:rPr lang="en-US" b="1" dirty="0">
                <a:solidFill>
                  <a:srgbClr val="000000"/>
                </a:solidFill>
              </a:rPr>
              <a:t>Faults attack</a:t>
            </a:r>
            <a:r>
              <a:rPr lang="en-US" dirty="0"/>
              <a:t>:  [BDL’97]</a:t>
            </a:r>
            <a:br>
              <a:rPr lang="en-US" dirty="0"/>
            </a:br>
            <a:r>
              <a:rPr lang="en-US" dirty="0"/>
              <a:t>	A computer error during   c</a:t>
            </a:r>
            <a:r>
              <a:rPr lang="en-US" baseline="50000" dirty="0"/>
              <a:t>d</a:t>
            </a:r>
            <a:r>
              <a:rPr lang="en-US" dirty="0"/>
              <a:t> (mod N)    can expose   d.   </a:t>
            </a:r>
            <a:r>
              <a:rPr lang="en-US" sz="1800" dirty="0"/>
              <a:t>   </a:t>
            </a:r>
          </a:p>
        </p:txBody>
      </p:sp>
      <p:sp>
        <p:nvSpPr>
          <p:cNvPr id="574468" name="Text Box 4"/>
          <p:cNvSpPr txBox="1">
            <a:spLocks noChangeArrowheads="1"/>
          </p:cNvSpPr>
          <p:nvPr/>
        </p:nvSpPr>
        <p:spPr bwMode="auto">
          <a:xfrm>
            <a:off x="1828800" y="4476750"/>
            <a:ext cx="6225807" cy="4308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r>
              <a:rPr kumimoji="1" lang="en-US" sz="2200" dirty="0">
                <a:solidFill>
                  <a:srgbClr val="000000"/>
                </a:solidFill>
              </a:rPr>
              <a:t>A common defense:</a:t>
            </a:r>
            <a:r>
              <a:rPr kumimoji="1" lang="en-US" sz="2200" dirty="0">
                <a:solidFill>
                  <a:schemeClr val="bg2"/>
                </a:solidFill>
              </a:rPr>
              <a:t>: </a:t>
            </a:r>
            <a:r>
              <a:rPr kumimoji="1" lang="en-US" sz="2200" dirty="0"/>
              <a:t>check output.    10% slowdown.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2657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68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765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dirty="0"/>
              <a:t>An Example Fault Attack on RSA  </a:t>
            </a:r>
            <a:r>
              <a:rPr lang="en-US" sz="3100" dirty="0"/>
              <a:t>(CRT)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685800"/>
                <a:ext cx="8915400" cy="432435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A common implementation of RSA decryption: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i="1" baseline="30000" dirty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/>
                  <a:t>in  </a:t>
                </a:r>
                <a:r>
                  <a:rPr lang="en-US" dirty="0">
                    <a:cs typeface="Arial" pitchFamily="34" charset="0"/>
                    <a:sym typeface="Symbol"/>
                  </a:rPr>
                  <a:t>ℤ</a:t>
                </a:r>
                <a:r>
                  <a:rPr lang="en-US" baseline="-25000" dirty="0"/>
                  <a:t>N</a:t>
                </a:r>
                <a:r>
                  <a:rPr lang="en-US" dirty="0"/>
                  <a:t>  </a:t>
                </a:r>
              </a:p>
              <a:p>
                <a:pPr marL="0" indent="0">
                  <a:spcBef>
                    <a:spcPts val="2376"/>
                  </a:spcBef>
                  <a:buNone/>
                  <a:tabLst>
                    <a:tab pos="450850" algn="l"/>
                    <a:tab pos="565150" algn="l"/>
                  </a:tabLst>
                </a:pPr>
                <a:r>
                  <a:rPr lang="en-US" dirty="0"/>
                  <a:t> 	decrypt mod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: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-25000" dirty="0" err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𝑐𝑑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dirty="0"/>
                  <a:t>in  </a:t>
                </a:r>
                <a:r>
                  <a:rPr lang="en-US" dirty="0" err="1">
                    <a:cs typeface="Arial" pitchFamily="34" charset="0"/>
                    <a:sym typeface="Symbol"/>
                  </a:rPr>
                  <a:t>ℤ</a:t>
                </a:r>
                <a:r>
                  <a:rPr lang="en-US" sz="3200" baseline="-25000" dirty="0" err="1"/>
                  <a:t>p</a:t>
                </a:r>
                <a:endParaRPr lang="en-US" sz="3200" baseline="-25000" dirty="0"/>
              </a:p>
              <a:p>
                <a:pPr marL="0" indent="0">
                  <a:spcBef>
                    <a:spcPts val="2376"/>
                  </a:spcBef>
                  <a:buNone/>
                  <a:tabLst>
                    <a:tab pos="450850" algn="l"/>
                    <a:tab pos="565150" algn="l"/>
                  </a:tabLst>
                </a:pPr>
                <a:r>
                  <a:rPr lang="en-US" dirty="0"/>
                  <a:t>	decrypt mod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: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-25000" dirty="0" err="1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𝑐𝑑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dirty="0"/>
                  <a:t>in  </a:t>
                </a:r>
                <a:r>
                  <a:rPr lang="en-US" dirty="0" err="1">
                    <a:cs typeface="Arial" pitchFamily="34" charset="0"/>
                    <a:sym typeface="Symbol"/>
                  </a:rPr>
                  <a:t>ℤ</a:t>
                </a:r>
                <a:r>
                  <a:rPr lang="en-US" sz="3200" baseline="-25000" dirty="0" err="1"/>
                  <a:t>q</a:t>
                </a:r>
                <a:endParaRPr lang="en-US" sz="3200" baseline="-25000" dirty="0"/>
              </a:p>
              <a:p>
                <a:pPr marL="0" indent="0">
                  <a:spcBef>
                    <a:spcPts val="2376"/>
                  </a:spcBef>
                  <a:buNone/>
                  <a:tabLst>
                    <a:tab pos="684213" algn="l"/>
                  </a:tabLst>
                </a:pPr>
                <a:r>
                  <a:rPr lang="en-US" dirty="0"/>
                  <a:t>Suppose error occurs when computing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-25000" dirty="0" err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baseline="-25000" dirty="0"/>
                  <a:t> </a:t>
                </a:r>
                <a:r>
                  <a:rPr lang="en-US" dirty="0"/>
                  <a:t>,   but no error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-25000" dirty="0" err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dirty="0"/>
              </a:p>
              <a:p>
                <a:pPr marL="0" indent="0">
                  <a:spcBef>
                    <a:spcPts val="2376"/>
                  </a:spcBef>
                  <a:buNone/>
                  <a:tabLst>
                    <a:tab pos="684213" algn="l"/>
                  </a:tabLst>
                </a:pPr>
                <a:r>
                  <a:rPr lang="en-US" dirty="0"/>
                  <a:t>Then:    output is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en-US" dirty="0"/>
                  <a:t>   where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’=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in  </a:t>
                </a:r>
                <a:r>
                  <a:rPr lang="en-US" dirty="0" err="1">
                    <a:cs typeface="Arial" pitchFamily="34" charset="0"/>
                    <a:sym typeface="Symbol"/>
                  </a:rPr>
                  <a:t>ℤ</a:t>
                </a:r>
                <a:r>
                  <a:rPr lang="en-US" sz="3200" baseline="-25000" dirty="0" err="1"/>
                  <a:t>p</a:t>
                </a:r>
                <a:r>
                  <a:rPr lang="en-US" sz="3200" baseline="-25000" dirty="0"/>
                  <a:t> </a:t>
                </a:r>
                <a:r>
                  <a:rPr lang="en-US" sz="3200" dirty="0"/>
                  <a:t>  </a:t>
                </a:r>
                <a:r>
                  <a:rPr lang="en-US" dirty="0"/>
                  <a:t>but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’≠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in  </a:t>
                </a:r>
                <a:r>
                  <a:rPr lang="en-US" dirty="0" err="1">
                    <a:cs typeface="Arial" pitchFamily="34" charset="0"/>
                    <a:sym typeface="Symbol"/>
                  </a:rPr>
                  <a:t>ℤ</a:t>
                </a:r>
                <a:r>
                  <a:rPr lang="en-US" sz="3200" baseline="-25000" dirty="0" err="1"/>
                  <a:t>q</a:t>
                </a:r>
                <a:r>
                  <a:rPr lang="en-US" sz="3200" baseline="-25000" dirty="0"/>
                  <a:t> </a:t>
                </a:r>
              </a:p>
              <a:p>
                <a:pPr marL="0" indent="0">
                  <a:spcBef>
                    <a:spcPts val="2376"/>
                  </a:spcBef>
                  <a:buNone/>
                  <a:tabLst>
                    <a:tab pos="684213" algn="l"/>
                  </a:tabLst>
                </a:pPr>
                <a:r>
                  <a:rPr lang="en-US" dirty="0"/>
                  <a:t>⇒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’)</m:t>
                    </m:r>
                    <m:r>
                      <a:rPr lang="en-US" sz="3200" i="1" baseline="30000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/>
                  <a:t>in </a:t>
                </a:r>
                <a:r>
                  <a:rPr lang="en-US" dirty="0" err="1">
                    <a:cs typeface="Arial" pitchFamily="34" charset="0"/>
                    <a:sym typeface="Symbol"/>
                  </a:rPr>
                  <a:t>ℤ</a:t>
                </a:r>
                <a:r>
                  <a:rPr lang="en-US" baseline="-25000" dirty="0" err="1"/>
                  <a:t>p</a:t>
                </a:r>
                <a:r>
                  <a:rPr lang="en-US" baseline="-25000" dirty="0"/>
                  <a:t> </a:t>
                </a:r>
                <a:r>
                  <a:rPr lang="en-US" dirty="0"/>
                  <a:t>   but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’)</m:t>
                    </m:r>
                    <m:r>
                      <a:rPr lang="en-US" sz="3200" i="1" baseline="30000" dirty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/>
                  <a:t>in </a:t>
                </a:r>
                <a:r>
                  <a:rPr lang="en-US" dirty="0" err="1">
                    <a:cs typeface="Arial" pitchFamily="34" charset="0"/>
                    <a:sym typeface="Symbol"/>
                  </a:rPr>
                  <a:t>ℤ</a:t>
                </a:r>
                <a:r>
                  <a:rPr lang="en-US" baseline="-25000" dirty="0" err="1"/>
                  <a:t>q</a:t>
                </a:r>
                <a:r>
                  <a:rPr lang="en-US" baseline="-25000" dirty="0"/>
                  <a:t>      </a:t>
                </a:r>
                <a:r>
                  <a:rPr lang="en-US" dirty="0"/>
                  <a:t>⇒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gcd</m:t>
                    </m:r>
                    <m:r>
                      <a:rPr lang="en-US" sz="3200" i="1" dirty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’)</m:t>
                    </m:r>
                    <m:r>
                      <a:rPr lang="en-US" sz="3200" i="1" baseline="30000" dirty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3200" i="1" dirty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685800"/>
                <a:ext cx="8915400" cy="4324350"/>
              </a:xfrm>
              <a:blipFill>
                <a:blip r:embed="rId2"/>
                <a:stretch>
                  <a:fillRect l="-1140" t="-14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4882045" y="1385946"/>
            <a:ext cx="4198483" cy="1143000"/>
            <a:chOff x="5119685" y="1614546"/>
            <a:chExt cx="4272014" cy="1143000"/>
          </a:xfrm>
        </p:grpSpPr>
        <p:sp>
          <p:nvSpPr>
            <p:cNvPr id="4" name="Right Brace 3"/>
            <p:cNvSpPr/>
            <p:nvPr/>
          </p:nvSpPr>
          <p:spPr>
            <a:xfrm>
              <a:off x="5119685" y="1614546"/>
              <a:ext cx="304800" cy="114300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/>
                <p:cNvSpPr txBox="1"/>
                <p:nvPr/>
              </p:nvSpPr>
              <p:spPr>
                <a:xfrm>
                  <a:off x="5424487" y="1914881"/>
                  <a:ext cx="396721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combine to get  </a:t>
                  </a:r>
                  <a14:m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800" i="1" baseline="30000" dirty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  </m:t>
                      </m:r>
                    </m:oMath>
                  </a14:m>
                  <a:r>
                    <a:rPr lang="en-US" sz="2400" dirty="0"/>
                    <a:t>in  </a:t>
                  </a:r>
                  <a:r>
                    <a:rPr lang="en-US" sz="2800" dirty="0">
                      <a:cs typeface="Arial" pitchFamily="34" charset="0"/>
                      <a:sym typeface="Symbol"/>
                    </a:rPr>
                    <a:t>ℤ</a:t>
                  </a:r>
                  <a:r>
                    <a:rPr lang="en-US" sz="2400" baseline="-25000" dirty="0"/>
                    <a:t>N</a:t>
                  </a:r>
                  <a:endParaRPr lang="en-US" sz="2400" dirty="0"/>
                </a:p>
              </p:txBody>
            </p:sp>
          </mc:Choice>
          <mc:Fallback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24487" y="1914881"/>
                  <a:ext cx="3967212" cy="523220"/>
                </a:xfrm>
                <a:prstGeom prst="rect">
                  <a:avLst/>
                </a:prstGeom>
                <a:blipFill>
                  <a:blip r:embed="rId3"/>
                  <a:stretch>
                    <a:fillRect l="-2597" t="-11905" r="-325" b="-3095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46895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D207507-04ED-D44D-9F0F-F3950E2978C1}"/>
              </a:ext>
            </a:extLst>
          </p:cNvPr>
          <p:cNvSpPr/>
          <p:nvPr/>
        </p:nvSpPr>
        <p:spPr>
          <a:xfrm>
            <a:off x="5562600" y="3486150"/>
            <a:ext cx="21336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39260-ACE9-3F45-8C01-0099A34E8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CF7CB-ED8A-6C45-A8B0-D5DE8CBE9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699" y="838200"/>
            <a:ext cx="8686800" cy="41719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Public key encryption:  (Gen, E, D)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Gen() ⟶ (pk, </a:t>
            </a:r>
            <a:r>
              <a:rPr lang="en-US" b="1" dirty="0" err="1"/>
              <a:t>sk</a:t>
            </a:r>
            <a:r>
              <a:rPr lang="en-US" b="1" dirty="0"/>
              <a:t>) ,       E(pk, m) ⟶ c ,      D(</a:t>
            </a:r>
            <a:r>
              <a:rPr lang="en-US" b="1" dirty="0" err="1"/>
              <a:t>sk</a:t>
            </a:r>
            <a:r>
              <a:rPr lang="en-US" b="1" dirty="0"/>
              <a:t>, c) ⟶ 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spcBef>
                <a:spcPts val="1224"/>
              </a:spcBef>
              <a:buNone/>
            </a:pPr>
            <a:r>
              <a:rPr lang="en-US" dirty="0"/>
              <a:t>Security:   </a:t>
            </a:r>
            <a:r>
              <a:rPr lang="en-US" b="1" dirty="0"/>
              <a:t>semantic security against a chosen-ciphertext attack</a:t>
            </a:r>
          </a:p>
          <a:p>
            <a:r>
              <a:rPr lang="en-US" dirty="0"/>
              <a:t>Semantic security against adv. that can issue decryption queries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Constructions:   (1) </a:t>
            </a:r>
            <a:r>
              <a:rPr lang="en-US" dirty="0" err="1"/>
              <a:t>ElGamal</a:t>
            </a:r>
            <a:r>
              <a:rPr lang="en-US" dirty="0"/>
              <a:t> encryption,      (2) today:  RSA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… but first:  </a:t>
            </a:r>
            <a:r>
              <a:rPr lang="en-US" b="1" dirty="0"/>
              <a:t>trapdoor functions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1E1700B2-CD8C-5F4A-9471-73D78957B42D}"/>
              </a:ext>
            </a:extLst>
          </p:cNvPr>
          <p:cNvSpPr/>
          <p:nvPr/>
        </p:nvSpPr>
        <p:spPr>
          <a:xfrm rot="10120578">
            <a:off x="4416222" y="1260256"/>
            <a:ext cx="692555" cy="810416"/>
          </a:xfrm>
          <a:prstGeom prst="arc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7CFE4A96-5AEF-9A40-ACB4-8D25C93B91BD}"/>
              </a:ext>
            </a:extLst>
          </p:cNvPr>
          <p:cNvSpPr/>
          <p:nvPr/>
        </p:nvSpPr>
        <p:spPr>
          <a:xfrm rot="10120578">
            <a:off x="6626023" y="1260255"/>
            <a:ext cx="692555" cy="810416"/>
          </a:xfrm>
          <a:prstGeom prst="arc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8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171450"/>
            <a:ext cx="8915400" cy="857250"/>
          </a:xfrm>
        </p:spPr>
        <p:txBody>
          <a:bodyPr>
            <a:normAutofit fontScale="90000"/>
          </a:bodyPr>
          <a:lstStyle/>
          <a:p>
            <a:r>
              <a:rPr lang="en-US" dirty="0"/>
              <a:t>RSA Key Generation Trouble </a:t>
            </a:r>
            <a:r>
              <a:rPr lang="en-US" sz="2000" dirty="0"/>
              <a:t>[</a:t>
            </a:r>
            <a:r>
              <a:rPr lang="en-US" sz="2000" dirty="0" err="1"/>
              <a:t>Heninger</a:t>
            </a:r>
            <a:r>
              <a:rPr lang="en-US" sz="2000" dirty="0"/>
              <a:t> et al./</a:t>
            </a:r>
            <a:r>
              <a:rPr lang="en-US" sz="2000" dirty="0" err="1"/>
              <a:t>Lenstra</a:t>
            </a:r>
            <a:r>
              <a:rPr lang="en-US" sz="2000" dirty="0"/>
              <a:t> et al.]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42950"/>
            <a:ext cx="8534400" cy="42672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OpenSSL</a:t>
            </a:r>
            <a:r>
              <a:rPr lang="en-US" dirty="0"/>
              <a:t> RSA key generation  (abstract):</a:t>
            </a:r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pPr marL="0" indent="0">
              <a:spcBef>
                <a:spcPts val="1176"/>
              </a:spcBef>
              <a:buNone/>
            </a:pPr>
            <a:r>
              <a:rPr lang="en-US" dirty="0">
                <a:cs typeface="Arial"/>
              </a:rPr>
              <a:t>Suppose poor entropy at startup:</a:t>
            </a:r>
          </a:p>
          <a:p>
            <a:r>
              <a:rPr lang="en-US" dirty="0">
                <a:cs typeface="Arial"/>
              </a:rPr>
              <a:t>Same p will be generated by multiple devices, but different q</a:t>
            </a:r>
          </a:p>
          <a:p>
            <a:r>
              <a:rPr lang="en-US" dirty="0">
                <a:cs typeface="Arial"/>
              </a:rPr>
              <a:t>N</a:t>
            </a:r>
            <a:r>
              <a:rPr lang="en-US" baseline="-25000" dirty="0">
                <a:cs typeface="Arial"/>
              </a:rPr>
              <a:t>1</a:t>
            </a:r>
            <a:r>
              <a:rPr lang="en-US" dirty="0">
                <a:cs typeface="Arial"/>
              </a:rPr>
              <a:t> , N</a:t>
            </a:r>
            <a:r>
              <a:rPr lang="en-US" baseline="-25000" dirty="0">
                <a:cs typeface="Arial"/>
              </a:rPr>
              <a:t>2</a:t>
            </a:r>
            <a:r>
              <a:rPr lang="en-US" dirty="0">
                <a:cs typeface="Arial"/>
              </a:rPr>
              <a:t>  :   RSA keys from different devices   ⇒   </a:t>
            </a:r>
            <a:r>
              <a:rPr lang="en-US" dirty="0" err="1">
                <a:cs typeface="Arial"/>
              </a:rPr>
              <a:t>gcd</a:t>
            </a:r>
            <a:r>
              <a:rPr lang="en-US" dirty="0">
                <a:cs typeface="Arial"/>
              </a:rPr>
              <a:t>(N</a:t>
            </a:r>
            <a:r>
              <a:rPr lang="en-US" baseline="-25000" dirty="0">
                <a:cs typeface="Arial"/>
              </a:rPr>
              <a:t>1</a:t>
            </a:r>
            <a:r>
              <a:rPr lang="en-US" dirty="0">
                <a:cs typeface="Arial"/>
              </a:rPr>
              <a:t>,N</a:t>
            </a:r>
            <a:r>
              <a:rPr lang="en-US" baseline="-25000" dirty="0">
                <a:cs typeface="Arial"/>
              </a:rPr>
              <a:t>2</a:t>
            </a:r>
            <a:r>
              <a:rPr lang="en-US" dirty="0">
                <a:cs typeface="Arial"/>
              </a:rPr>
              <a:t>) = 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67000" y="1352550"/>
            <a:ext cx="4183783" cy="1938992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90"/>
                </a:solidFill>
                <a:latin typeface="Arial"/>
                <a:cs typeface="Arial"/>
              </a:rPr>
              <a:t>prng.seed</a:t>
            </a:r>
            <a:r>
              <a:rPr lang="en-US" sz="2000" dirty="0">
                <a:solidFill>
                  <a:srgbClr val="000090"/>
                </a:solidFill>
                <a:latin typeface="Arial"/>
                <a:cs typeface="Arial"/>
              </a:rPr>
              <a:t>(seed)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90"/>
                </a:solidFill>
                <a:latin typeface="Arial"/>
                <a:cs typeface="Arial"/>
              </a:rPr>
              <a:t>p = </a:t>
            </a:r>
            <a:r>
              <a:rPr lang="en-US" sz="2000" dirty="0" err="1">
                <a:solidFill>
                  <a:srgbClr val="000090"/>
                </a:solidFill>
                <a:latin typeface="Arial"/>
                <a:cs typeface="Arial"/>
              </a:rPr>
              <a:t>prng.generate_random_prime</a:t>
            </a:r>
            <a:r>
              <a:rPr lang="en-US" sz="2000" dirty="0">
                <a:solidFill>
                  <a:srgbClr val="000090"/>
                </a:solidFill>
                <a:latin typeface="Arial"/>
                <a:cs typeface="Arial"/>
              </a:rPr>
              <a:t>()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solidFill>
                  <a:srgbClr val="000090"/>
                </a:solidFill>
                <a:latin typeface="Arial"/>
                <a:cs typeface="Arial"/>
              </a:rPr>
              <a:t>prng.add_randomness</a:t>
            </a:r>
            <a:r>
              <a:rPr lang="en-US" sz="2000" dirty="0">
                <a:solidFill>
                  <a:srgbClr val="000090"/>
                </a:solidFill>
                <a:latin typeface="Arial"/>
                <a:cs typeface="Arial"/>
              </a:rPr>
              <a:t>(bits)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90"/>
                </a:solidFill>
                <a:latin typeface="Arial"/>
                <a:cs typeface="Arial"/>
              </a:rPr>
              <a:t>q = </a:t>
            </a:r>
            <a:r>
              <a:rPr lang="en-US" sz="2000" dirty="0" err="1">
                <a:solidFill>
                  <a:srgbClr val="000090"/>
                </a:solidFill>
                <a:latin typeface="Arial"/>
                <a:cs typeface="Arial"/>
              </a:rPr>
              <a:t>prng.generate_random_prime</a:t>
            </a:r>
            <a:r>
              <a:rPr lang="en-US" sz="2000" dirty="0">
                <a:solidFill>
                  <a:srgbClr val="000090"/>
                </a:solidFill>
                <a:latin typeface="Arial"/>
                <a:cs typeface="Arial"/>
              </a:rPr>
              <a:t>()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90"/>
                </a:solidFill>
                <a:latin typeface="Arial"/>
                <a:cs typeface="Arial"/>
              </a:rPr>
              <a:t>N = p*q</a:t>
            </a:r>
          </a:p>
        </p:txBody>
      </p:sp>
    </p:spTree>
    <p:extLst>
      <p:ext uri="{BB962C8B-B14F-4D97-AF65-F5344CB8AC3E}">
        <p14:creationId xmlns:p14="http://schemas.microsoft.com/office/powerpoint/2010/main" val="22523968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171450"/>
            <a:ext cx="8915400" cy="857250"/>
          </a:xfrm>
        </p:spPr>
        <p:txBody>
          <a:bodyPr>
            <a:normAutofit fontScale="90000"/>
          </a:bodyPr>
          <a:lstStyle/>
          <a:p>
            <a:r>
              <a:rPr lang="en-US" dirty="0"/>
              <a:t>RSA Key Generation Trouble </a:t>
            </a:r>
            <a:r>
              <a:rPr lang="en-US" sz="2000" dirty="0"/>
              <a:t>[</a:t>
            </a:r>
            <a:r>
              <a:rPr lang="en-US" sz="2000" dirty="0" err="1"/>
              <a:t>Heninger</a:t>
            </a:r>
            <a:r>
              <a:rPr lang="en-US" sz="2000" dirty="0"/>
              <a:t> et al./</a:t>
            </a:r>
            <a:r>
              <a:rPr lang="en-US" sz="2000" dirty="0" err="1"/>
              <a:t>Lenstra</a:t>
            </a:r>
            <a:r>
              <a:rPr lang="en-US" sz="2000" dirty="0"/>
              <a:t> et al.]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42950"/>
            <a:ext cx="8534400" cy="4267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	</a:t>
            </a:r>
          </a:p>
          <a:p>
            <a:pPr marL="0" indent="0">
              <a:spcBef>
                <a:spcPts val="2376"/>
              </a:spcBef>
              <a:buNone/>
            </a:pPr>
            <a:r>
              <a:rPr lang="en-US" dirty="0">
                <a:cs typeface="Arial"/>
              </a:rPr>
              <a:t>Experiment:      factors  0.4% of public HTTPS keys !!</a:t>
            </a:r>
          </a:p>
          <a:p>
            <a:pPr marL="0" indent="0">
              <a:spcBef>
                <a:spcPts val="2376"/>
              </a:spcBef>
              <a:buNone/>
            </a:pPr>
            <a:endParaRPr lang="en-US" dirty="0">
              <a:cs typeface="Arial"/>
            </a:endParaRPr>
          </a:p>
          <a:p>
            <a:pPr marL="0" indent="0">
              <a:spcBef>
                <a:spcPts val="2376"/>
              </a:spcBef>
              <a:buNone/>
            </a:pPr>
            <a:r>
              <a:rPr lang="en-US" dirty="0">
                <a:cs typeface="Arial"/>
              </a:rPr>
              <a:t>Lesson:       </a:t>
            </a:r>
          </a:p>
          <a:p>
            <a:pPr lvl="1">
              <a:spcBef>
                <a:spcPts val="2376"/>
              </a:spcBef>
            </a:pPr>
            <a:r>
              <a:rPr lang="en-US" dirty="0">
                <a:cs typeface="Arial"/>
              </a:rPr>
              <a:t>Make sure random number generator is properly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seeded when generating keys</a:t>
            </a:r>
          </a:p>
        </p:txBody>
      </p:sp>
    </p:spTree>
    <p:extLst>
      <p:ext uri="{BB962C8B-B14F-4D97-AF65-F5344CB8AC3E}">
        <p14:creationId xmlns:p14="http://schemas.microsoft.com/office/powerpoint/2010/main" val="9195717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 END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24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Trapdoor functions (TDF)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47750"/>
            <a:ext cx="8839200" cy="4095750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err="1"/>
              <a:t>Def</a:t>
            </a:r>
            <a:r>
              <a:rPr lang="en-US" dirty="0"/>
              <a:t>:   a trapdoor </a:t>
            </a:r>
            <a:r>
              <a:rPr lang="en-US" dirty="0" err="1"/>
              <a:t>func</a:t>
            </a:r>
            <a:r>
              <a:rPr lang="en-US" dirty="0"/>
              <a:t>.  X⟶Y  is a triple of efficient </a:t>
            </a:r>
            <a:r>
              <a:rPr lang="en-US" dirty="0" err="1"/>
              <a:t>algs</a:t>
            </a:r>
            <a:r>
              <a:rPr lang="en-US" dirty="0"/>
              <a:t>.   (Gen, F, F</a:t>
            </a:r>
            <a:r>
              <a:rPr lang="en-US" baseline="30000" dirty="0"/>
              <a:t>-1</a:t>
            </a:r>
            <a:r>
              <a:rPr lang="en-US" dirty="0"/>
              <a:t>)</a:t>
            </a:r>
          </a:p>
          <a:p>
            <a:pPr>
              <a:spcBef>
                <a:spcPts val="1800"/>
              </a:spcBef>
            </a:pPr>
            <a:r>
              <a:rPr lang="en-US" dirty="0"/>
              <a:t>Gen():   randomized alg. outputs a key pair    (</a:t>
            </a:r>
            <a:r>
              <a:rPr lang="en-US" dirty="0" err="1"/>
              <a:t>pk</a:t>
            </a:r>
            <a:r>
              <a:rPr lang="en-US" dirty="0"/>
              <a:t>,  </a:t>
            </a:r>
            <a:r>
              <a:rPr lang="en-US" dirty="0" err="1"/>
              <a:t>sk</a:t>
            </a:r>
            <a:r>
              <a:rPr lang="en-US" dirty="0"/>
              <a:t>)</a:t>
            </a:r>
          </a:p>
          <a:p>
            <a:pPr>
              <a:spcBef>
                <a:spcPts val="1800"/>
              </a:spcBef>
            </a:pPr>
            <a:r>
              <a:rPr lang="en-US" dirty="0"/>
              <a:t>F(</a:t>
            </a:r>
            <a:r>
              <a:rPr lang="en-US" dirty="0" err="1"/>
              <a:t>pk</a:t>
            </a:r>
            <a:r>
              <a:rPr lang="en-US" dirty="0"/>
              <a:t>,⋅):   det. alg. that defines a function    X ⟶ Y</a:t>
            </a:r>
          </a:p>
          <a:p>
            <a:pPr>
              <a:spcBef>
                <a:spcPts val="1800"/>
              </a:spcBef>
            </a:pPr>
            <a:r>
              <a:rPr lang="en-US" dirty="0"/>
              <a:t>F</a:t>
            </a:r>
            <a:r>
              <a:rPr lang="en-US" baseline="30000" dirty="0"/>
              <a:t>-1</a:t>
            </a:r>
            <a:r>
              <a:rPr lang="en-US" dirty="0"/>
              <a:t>(</a:t>
            </a:r>
            <a:r>
              <a:rPr lang="en-US" dirty="0" err="1"/>
              <a:t>sk</a:t>
            </a:r>
            <a:r>
              <a:rPr lang="en-US" dirty="0"/>
              <a:t>,⋅):    defines a function    Y ⟶  X    that inverts   F(</a:t>
            </a:r>
            <a:r>
              <a:rPr lang="en-US" dirty="0" err="1"/>
              <a:t>pk</a:t>
            </a:r>
            <a:r>
              <a:rPr lang="en-US" dirty="0"/>
              <a:t>,⋅)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More precisely:    ∀(pk,  </a:t>
            </a:r>
            <a:r>
              <a:rPr lang="en-US" dirty="0" err="1"/>
              <a:t>sk</a:t>
            </a:r>
            <a:r>
              <a:rPr lang="en-US" dirty="0"/>
              <a:t>) output by Gen     </a:t>
            </a:r>
          </a:p>
          <a:p>
            <a:pPr marL="0" indent="0">
              <a:spcBef>
                <a:spcPts val="1824"/>
              </a:spcBef>
              <a:buNone/>
            </a:pPr>
            <a:r>
              <a:rPr lang="en-US" dirty="0"/>
              <a:t>				∀</a:t>
            </a:r>
            <a:r>
              <a:rPr lang="en-US" dirty="0" err="1"/>
              <a:t>x∈X</a:t>
            </a:r>
            <a:r>
              <a:rPr lang="en-US" dirty="0"/>
              <a:t>:     F</a:t>
            </a:r>
            <a:r>
              <a:rPr lang="en-US" baseline="30000" dirty="0"/>
              <a:t>-1</a:t>
            </a:r>
            <a:r>
              <a:rPr lang="en-US" dirty="0"/>
              <a:t>(</a:t>
            </a:r>
            <a:r>
              <a:rPr lang="en-US" dirty="0" err="1"/>
              <a:t>sk</a:t>
            </a:r>
            <a:r>
              <a:rPr lang="en-US" dirty="0"/>
              <a:t>,  F(</a:t>
            </a:r>
            <a:r>
              <a:rPr lang="en-US" dirty="0" err="1"/>
              <a:t>pk</a:t>
            </a:r>
            <a:r>
              <a:rPr lang="en-US" dirty="0"/>
              <a:t>, x) ) = x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093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71450"/>
            <a:ext cx="8229600" cy="857250"/>
          </a:xfrm>
        </p:spPr>
        <p:txBody>
          <a:bodyPr/>
          <a:lstStyle/>
          <a:p>
            <a:r>
              <a:rPr lang="en-US" dirty="0"/>
              <a:t>Secure Trapdoor Functions (TDFs)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381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(Gen, F, F</a:t>
            </a:r>
            <a:r>
              <a:rPr lang="en-US" baseline="30000" dirty="0"/>
              <a:t>-1</a:t>
            </a:r>
            <a:r>
              <a:rPr lang="en-US" dirty="0"/>
              <a:t>) is secure if   F(pk, ⋅)   is a “one-way” function:</a:t>
            </a:r>
          </a:p>
          <a:p>
            <a:pPr marL="0" indent="0">
              <a:spcBef>
                <a:spcPts val="1224"/>
              </a:spcBef>
              <a:buNone/>
            </a:pPr>
            <a:r>
              <a:rPr lang="en-US" dirty="0"/>
              <a:t>	can be evaluated, but cannot be inverted without  </a:t>
            </a:r>
            <a:r>
              <a:rPr lang="en-US" dirty="0" err="1"/>
              <a:t>sk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38200" y="3810566"/>
            <a:ext cx="6799554" cy="1123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Def</a:t>
            </a:r>
            <a:r>
              <a:rPr lang="en-US" sz="2400" dirty="0"/>
              <a:t>:   </a:t>
            </a:r>
            <a:r>
              <a:rPr lang="en-US" sz="2400" dirty="0">
                <a:latin typeface="Castellar" pitchFamily="18" charset="0"/>
              </a:rPr>
              <a:t>(</a:t>
            </a:r>
            <a:r>
              <a:rPr lang="en-US" sz="2400" dirty="0"/>
              <a:t>Gen, F, F</a:t>
            </a:r>
            <a:r>
              <a:rPr lang="en-US" sz="2400" baseline="30000" dirty="0"/>
              <a:t>-1</a:t>
            </a:r>
            <a:r>
              <a:rPr lang="en-US" sz="2400" dirty="0"/>
              <a:t>)  is a secure TDF if for all efficient  A:</a:t>
            </a:r>
          </a:p>
          <a:p>
            <a:pPr>
              <a:spcBef>
                <a:spcPts val="1800"/>
              </a:spcBef>
            </a:pPr>
            <a:r>
              <a:rPr lang="en-US" sz="2400" dirty="0"/>
              <a:t>	</a:t>
            </a:r>
            <a:r>
              <a:rPr lang="en-US" sz="2400" dirty="0" err="1"/>
              <a:t>Adv</a:t>
            </a:r>
            <a:r>
              <a:rPr lang="en-US" sz="2400" baseline="-25000" dirty="0" err="1"/>
              <a:t>OW</a:t>
            </a:r>
            <a:r>
              <a:rPr lang="en-US" sz="2400" baseline="-25000" dirty="0"/>
              <a:t> </a:t>
            </a:r>
            <a:r>
              <a:rPr lang="en-US" sz="2400" dirty="0"/>
              <a:t>[A,F]  =  </a:t>
            </a:r>
            <a:r>
              <a:rPr lang="en-US" sz="2400" b="1" dirty="0" err="1">
                <a:solidFill>
                  <a:srgbClr val="FF0000"/>
                </a:solidFill>
              </a:rPr>
              <a:t>Pr</a:t>
            </a:r>
            <a:r>
              <a:rPr lang="en-US" sz="2800" b="1" dirty="0">
                <a:solidFill>
                  <a:srgbClr val="FF0000"/>
                </a:solidFill>
              </a:rPr>
              <a:t>[ </a:t>
            </a:r>
            <a:r>
              <a:rPr lang="en-US" sz="2400" b="1" dirty="0">
                <a:solidFill>
                  <a:srgbClr val="FF0000"/>
                </a:solidFill>
              </a:rPr>
              <a:t>x = x’ </a:t>
            </a:r>
            <a:r>
              <a:rPr lang="en-US" sz="2800" b="1" dirty="0">
                <a:solidFill>
                  <a:srgbClr val="FF0000"/>
                </a:solidFill>
              </a:rPr>
              <a:t>]   </a:t>
            </a:r>
            <a:r>
              <a:rPr lang="en-US" sz="2400" dirty="0"/>
              <a:t>&lt;  negligible</a:t>
            </a:r>
            <a:endParaRPr lang="en-US" sz="2400" baseline="-25000" dirty="0"/>
          </a:p>
        </p:txBody>
      </p:sp>
      <p:grpSp>
        <p:nvGrpSpPr>
          <p:cNvPr id="41" name="Group 40"/>
          <p:cNvGrpSpPr/>
          <p:nvPr/>
        </p:nvGrpSpPr>
        <p:grpSpPr>
          <a:xfrm>
            <a:off x="1092200" y="2114550"/>
            <a:ext cx="6807940" cy="1371600"/>
            <a:chOff x="1092200" y="1962150"/>
            <a:chExt cx="6807940" cy="1371600"/>
          </a:xfrm>
        </p:grpSpPr>
        <p:grpSp>
          <p:nvGrpSpPr>
            <p:cNvPr id="38" name="Group 37"/>
            <p:cNvGrpSpPr/>
            <p:nvPr/>
          </p:nvGrpSpPr>
          <p:grpSpPr>
            <a:xfrm>
              <a:off x="1092200" y="1962150"/>
              <a:ext cx="6807940" cy="1371600"/>
              <a:chOff x="1726460" y="1276350"/>
              <a:chExt cx="6807940" cy="1371600"/>
            </a:xfrm>
          </p:grpSpPr>
          <p:sp>
            <p:nvSpPr>
              <p:cNvPr id="7" name="Rectangle 7"/>
              <p:cNvSpPr>
                <a:spLocks noChangeArrowheads="1"/>
              </p:cNvSpPr>
              <p:nvPr/>
            </p:nvSpPr>
            <p:spPr bwMode="auto">
              <a:xfrm>
                <a:off x="6477000" y="1276350"/>
                <a:ext cx="1295400" cy="1371600"/>
              </a:xfrm>
              <a:prstGeom prst="rect">
                <a:avLst/>
              </a:prstGeom>
              <a:solidFill>
                <a:srgbClr val="FAC09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algn="ctr"/>
                <a:r>
                  <a:rPr lang="en-US" dirty="0"/>
                  <a:t>Adv. A</a:t>
                </a:r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1726460" y="1276350"/>
                <a:ext cx="1555234" cy="1371600"/>
                <a:chOff x="1168400" y="1504950"/>
                <a:chExt cx="1555234" cy="3276600"/>
              </a:xfrm>
            </p:grpSpPr>
            <p:sp>
              <p:nvSpPr>
                <p:cNvPr id="9" name="Rectangle 4"/>
                <p:cNvSpPr>
                  <a:spLocks noChangeArrowheads="1"/>
                </p:cNvSpPr>
                <p:nvPr/>
              </p:nvSpPr>
              <p:spPr bwMode="auto">
                <a:xfrm>
                  <a:off x="1295400" y="1504950"/>
                  <a:ext cx="1295400" cy="32766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pPr algn="ctr"/>
                  <a:r>
                    <a:rPr lang="en-US"/>
                    <a:t>Chal.</a:t>
                  </a:r>
                </a:p>
              </p:txBody>
            </p:sp>
            <p:sp>
              <p:nvSpPr>
                <p:cNvPr id="1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168400" y="2495316"/>
                  <a:ext cx="1555234" cy="209544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600" dirty="0">
                      <a:sym typeface="Symbol" pitchFamily="18" charset="2"/>
                    </a:rPr>
                    <a:t>(</a:t>
                  </a:r>
                  <a:r>
                    <a:rPr lang="en-US" sz="1600" dirty="0" err="1">
                      <a:sym typeface="Symbol" pitchFamily="18" charset="2"/>
                    </a:rPr>
                    <a:t>pk,sk</a:t>
                  </a:r>
                  <a:r>
                    <a:rPr lang="en-US" sz="1600" dirty="0">
                      <a:sym typeface="Symbol" pitchFamily="18" charset="2"/>
                    </a:rPr>
                    <a:t>)Gen()</a:t>
                  </a:r>
                </a:p>
                <a:p>
                  <a:pPr algn="ctr">
                    <a:spcBef>
                      <a:spcPts val="1800"/>
                    </a:spcBef>
                  </a:pPr>
                  <a:r>
                    <a:rPr lang="en-US" b="1" dirty="0">
                      <a:cs typeface="Arial" charset="0"/>
                      <a:sym typeface="Symbol" pitchFamily="18" charset="2"/>
                    </a:rPr>
                    <a:t>x ⟵ X</a:t>
                  </a:r>
                </a:p>
              </p:txBody>
            </p:sp>
          </p:grpSp>
          <p:grpSp>
            <p:nvGrpSpPr>
              <p:cNvPr id="11" name="Group 10"/>
              <p:cNvGrpSpPr/>
              <p:nvPr/>
            </p:nvGrpSpPr>
            <p:grpSpPr>
              <a:xfrm>
                <a:off x="7772400" y="2114550"/>
                <a:ext cx="762000" cy="461665"/>
                <a:chOff x="7848600" y="2647950"/>
                <a:chExt cx="762000" cy="461665"/>
              </a:xfrm>
            </p:grpSpPr>
            <p:sp>
              <p:nvSpPr>
                <p:cNvPr id="12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7848600" y="3105150"/>
                  <a:ext cx="7620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7987240" y="2647950"/>
                  <a:ext cx="39476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2400" dirty="0"/>
                    <a:t>x’</a:t>
                  </a:r>
                  <a:endParaRPr lang="en-US" sz="2000" dirty="0"/>
                </a:p>
              </p:txBody>
            </p:sp>
          </p:grpSp>
          <p:grpSp>
            <p:nvGrpSpPr>
              <p:cNvPr id="26" name="Group 11"/>
              <p:cNvGrpSpPr>
                <a:grpSpLocks/>
              </p:cNvGrpSpPr>
              <p:nvPr/>
            </p:nvGrpSpPr>
            <p:grpSpPr bwMode="auto">
              <a:xfrm>
                <a:off x="3162300" y="2095500"/>
                <a:ext cx="3276600" cy="400050"/>
                <a:chOff x="2088" y="1938"/>
                <a:chExt cx="2064" cy="336"/>
              </a:xfrm>
            </p:grpSpPr>
            <p:sp>
              <p:nvSpPr>
                <p:cNvPr id="27" name="Line 12"/>
                <p:cNvSpPr>
                  <a:spLocks noChangeShapeType="1"/>
                </p:cNvSpPr>
                <p:nvPr/>
              </p:nvSpPr>
              <p:spPr bwMode="auto">
                <a:xfrm>
                  <a:off x="2088" y="2274"/>
                  <a:ext cx="206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484" y="1938"/>
                  <a:ext cx="1212" cy="33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2000" dirty="0" err="1"/>
                    <a:t>pk</a:t>
                  </a:r>
                  <a:r>
                    <a:rPr lang="en-US" sz="2000" dirty="0"/>
                    <a:t>,   y </a:t>
                  </a:r>
                  <a:r>
                    <a:rPr lang="en-US" sz="2000" dirty="0">
                      <a:sym typeface="Symbol" pitchFamily="18" charset="2"/>
                    </a:rPr>
                    <a:t> F</a:t>
                  </a:r>
                  <a:r>
                    <a:rPr lang="en-US" sz="2000" dirty="0"/>
                    <a:t>(</a:t>
                  </a:r>
                  <a:r>
                    <a:rPr lang="en-US" sz="2000" dirty="0" err="1"/>
                    <a:t>pk</a:t>
                  </a:r>
                  <a:r>
                    <a:rPr lang="en-US" sz="2000" dirty="0"/>
                    <a:t>,</a:t>
                  </a:r>
                  <a:r>
                    <a:rPr lang="en-US" sz="2000" b="1" dirty="0"/>
                    <a:t> x</a:t>
                  </a:r>
                  <a:r>
                    <a:rPr lang="en-US" sz="2000" dirty="0"/>
                    <a:t>)</a:t>
                  </a:r>
                </a:p>
              </p:txBody>
            </p:sp>
          </p:grpSp>
        </p:grpSp>
        <p:sp>
          <p:nvSpPr>
            <p:cNvPr id="40" name="TextBox 39"/>
            <p:cNvSpPr txBox="1"/>
            <p:nvPr/>
          </p:nvSpPr>
          <p:spPr>
            <a:xfrm>
              <a:off x="1779480" y="2837343"/>
              <a:ext cx="27443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224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Public-key encryption from TDFs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71550"/>
            <a:ext cx="8686800" cy="4095750"/>
          </a:xfrm>
        </p:spPr>
        <p:txBody>
          <a:bodyPr/>
          <a:lstStyle/>
          <a:p>
            <a:pPr>
              <a:spcBef>
                <a:spcPts val="1176"/>
              </a:spcBef>
            </a:pPr>
            <a:r>
              <a:rPr lang="en-US" dirty="0"/>
              <a:t>(Gen, F, F</a:t>
            </a:r>
            <a:r>
              <a:rPr lang="en-US" baseline="30000" dirty="0"/>
              <a:t>-1</a:t>
            </a:r>
            <a:r>
              <a:rPr lang="en-US" dirty="0"/>
              <a:t>):    secure TDF   X ⟶ Y       </a:t>
            </a:r>
          </a:p>
          <a:p>
            <a:pPr>
              <a:spcBef>
                <a:spcPts val="1176"/>
              </a:spcBef>
            </a:pPr>
            <a:r>
              <a:rPr lang="en-US" dirty="0"/>
              <a:t>(</a:t>
            </a:r>
            <a:r>
              <a:rPr lang="en-US" dirty="0" err="1"/>
              <a:t>E</a:t>
            </a:r>
            <a:r>
              <a:rPr lang="en-US" baseline="-25000" dirty="0" err="1"/>
              <a:t>s</a:t>
            </a:r>
            <a:r>
              <a:rPr lang="en-US" dirty="0"/>
              <a:t>, D</a:t>
            </a:r>
            <a:r>
              <a:rPr lang="en-US" baseline="-25000" dirty="0"/>
              <a:t>s</a:t>
            </a:r>
            <a:r>
              <a:rPr lang="en-US" dirty="0"/>
              <a:t>) :   symmetric auth. encryption defined over (K,M,C)</a:t>
            </a:r>
          </a:p>
          <a:p>
            <a:pPr>
              <a:spcBef>
                <a:spcPts val="1176"/>
              </a:spcBef>
            </a:pPr>
            <a:r>
              <a:rPr lang="en-US" dirty="0"/>
              <a:t>H: X ⟶ K   a hash function</a:t>
            </a:r>
            <a:endParaRPr lang="en-US" sz="2000" dirty="0"/>
          </a:p>
          <a:p>
            <a:pPr marL="0" indent="0">
              <a:spcBef>
                <a:spcPts val="1176"/>
              </a:spcBef>
              <a:buNone/>
            </a:pPr>
            <a:endParaRPr lang="en-US" dirty="0"/>
          </a:p>
          <a:p>
            <a:pPr marL="0" indent="0">
              <a:spcBef>
                <a:spcPts val="1176"/>
              </a:spcBef>
              <a:buNone/>
            </a:pPr>
            <a:r>
              <a:rPr lang="en-US" dirty="0"/>
              <a:t>We construct a pub-key enc. system (Gen, E, D):</a:t>
            </a:r>
          </a:p>
          <a:p>
            <a:pPr marL="0" indent="0">
              <a:spcBef>
                <a:spcPts val="2376"/>
              </a:spcBef>
              <a:buNone/>
            </a:pPr>
            <a:r>
              <a:rPr lang="en-US" dirty="0"/>
              <a:t>	Key generation Gen:    same as Gen for TDF</a:t>
            </a:r>
          </a:p>
        </p:txBody>
      </p:sp>
    </p:spTree>
    <p:extLst>
      <p:ext uri="{BB962C8B-B14F-4D97-AF65-F5344CB8AC3E}">
        <p14:creationId xmlns:p14="http://schemas.microsoft.com/office/powerpoint/2010/main" val="1649268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38400" y="3486150"/>
            <a:ext cx="16764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Public-key encryption from TDFs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876551"/>
            <a:ext cx="3886200" cy="1904999"/>
          </a:xfrm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/>
              <a:t>E</a:t>
            </a:r>
            <a:r>
              <a:rPr lang="en-US" b="1" u="sng" dirty="0"/>
              <a:t>(</a:t>
            </a:r>
            <a:r>
              <a:rPr lang="en-US" sz="2400" b="1" u="sng" dirty="0"/>
              <a:t> </a:t>
            </a:r>
            <a:r>
              <a:rPr lang="en-US" sz="2400" b="1" u="sng" dirty="0" err="1"/>
              <a:t>pk</a:t>
            </a:r>
            <a:r>
              <a:rPr lang="en-US" sz="2400" b="1" u="sng" dirty="0"/>
              <a:t>, m</a:t>
            </a:r>
            <a:r>
              <a:rPr lang="en-US" b="1" u="sng" dirty="0"/>
              <a:t>)</a:t>
            </a:r>
            <a:r>
              <a:rPr lang="en-US" b="1" dirty="0"/>
              <a:t> </a:t>
            </a:r>
            <a:r>
              <a:rPr lang="en-US" sz="2400" b="1" dirty="0"/>
              <a:t>:</a:t>
            </a:r>
          </a:p>
          <a:p>
            <a:pPr marL="0" indent="0">
              <a:buNone/>
              <a:tabLst>
                <a:tab pos="455613" algn="l"/>
                <a:tab pos="1947863" algn="l"/>
              </a:tabLst>
            </a:pPr>
            <a:r>
              <a:rPr lang="en-US" sz="2400" dirty="0"/>
              <a:t>	x ⟵ X,    	</a:t>
            </a:r>
            <a:r>
              <a:rPr lang="en-US" sz="2400" dirty="0">
                <a:solidFill>
                  <a:srgbClr val="FF0000"/>
                </a:solidFill>
              </a:rPr>
              <a:t>y ⟵ F(</a:t>
            </a:r>
            <a:r>
              <a:rPr lang="en-US" sz="2400" dirty="0" err="1">
                <a:solidFill>
                  <a:srgbClr val="FF0000"/>
                </a:solidFill>
              </a:rPr>
              <a:t>pk</a:t>
            </a:r>
            <a:r>
              <a:rPr lang="en-US" sz="2400" dirty="0">
                <a:solidFill>
                  <a:srgbClr val="FF0000"/>
                </a:solidFill>
              </a:rPr>
              <a:t>, x)</a:t>
            </a:r>
          </a:p>
          <a:p>
            <a:pPr marL="0" indent="0" defTabSz="1033463">
              <a:buNone/>
              <a:tabLst>
                <a:tab pos="455613" algn="l"/>
                <a:tab pos="1947863" algn="l"/>
              </a:tabLst>
            </a:pPr>
            <a:r>
              <a:rPr lang="en-US" sz="2400" dirty="0"/>
              <a:t>	k ⟵ H(x),  	</a:t>
            </a:r>
            <a:r>
              <a:rPr lang="en-US" sz="2400" dirty="0">
                <a:solidFill>
                  <a:srgbClr val="FF0000"/>
                </a:solidFill>
              </a:rPr>
              <a:t>c ⟵ </a:t>
            </a:r>
            <a:r>
              <a:rPr lang="en-US" sz="2400" dirty="0" err="1">
                <a:solidFill>
                  <a:srgbClr val="FF0000"/>
                </a:solidFill>
              </a:rPr>
              <a:t>E</a:t>
            </a:r>
            <a:r>
              <a:rPr lang="en-US" sz="2400" baseline="-25000" dirty="0" err="1">
                <a:solidFill>
                  <a:srgbClr val="FF0000"/>
                </a:solidFill>
              </a:rPr>
              <a:t>s</a:t>
            </a:r>
            <a:r>
              <a:rPr lang="en-US" sz="2400" dirty="0">
                <a:solidFill>
                  <a:srgbClr val="FF0000"/>
                </a:solidFill>
              </a:rPr>
              <a:t>(k, m)</a:t>
            </a:r>
          </a:p>
          <a:p>
            <a:pPr marL="0" indent="0">
              <a:buNone/>
              <a:tabLst>
                <a:tab pos="455613" algn="l"/>
              </a:tabLst>
            </a:pPr>
            <a:r>
              <a:rPr lang="en-US" sz="2400" dirty="0"/>
              <a:t>	output   (y, c)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2876551"/>
            <a:ext cx="3810000" cy="1904999"/>
          </a:xfrm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pPr marL="0" indent="0">
              <a:buNone/>
              <a:tabLst>
                <a:tab pos="455613" algn="l"/>
              </a:tabLst>
            </a:pPr>
            <a:r>
              <a:rPr lang="en-US" sz="2400" b="1" u="sng" dirty="0"/>
              <a:t>D</a:t>
            </a:r>
            <a:r>
              <a:rPr lang="en-US" b="1" u="sng" dirty="0"/>
              <a:t>(</a:t>
            </a:r>
            <a:r>
              <a:rPr lang="en-US" sz="2400" b="1" u="sng" dirty="0"/>
              <a:t> </a:t>
            </a:r>
            <a:r>
              <a:rPr lang="en-US" sz="2400" b="1" u="sng" dirty="0" err="1"/>
              <a:t>sk</a:t>
            </a:r>
            <a:r>
              <a:rPr lang="en-US" sz="2400" b="1" u="sng" dirty="0"/>
              <a:t>, (</a:t>
            </a:r>
            <a:r>
              <a:rPr lang="en-US" sz="2400" b="1" u="sng" dirty="0" err="1"/>
              <a:t>y,c</a:t>
            </a:r>
            <a:r>
              <a:rPr lang="en-US" sz="2400" b="1" u="sng" dirty="0"/>
              <a:t>) </a:t>
            </a:r>
            <a:r>
              <a:rPr lang="en-US" b="1" u="sng" dirty="0"/>
              <a:t>)</a:t>
            </a:r>
            <a:r>
              <a:rPr lang="en-US" b="1" dirty="0"/>
              <a:t> </a:t>
            </a:r>
            <a:r>
              <a:rPr lang="en-US" sz="2400" b="1" dirty="0"/>
              <a:t>:</a:t>
            </a:r>
          </a:p>
          <a:p>
            <a:pPr marL="0" indent="0">
              <a:buNone/>
              <a:tabLst>
                <a:tab pos="455613" algn="l"/>
                <a:tab pos="1947863" algn="l"/>
              </a:tabLst>
            </a:pPr>
            <a:r>
              <a:rPr lang="en-US" sz="2400" dirty="0"/>
              <a:t>	x ⟵ F</a:t>
            </a:r>
            <a:r>
              <a:rPr lang="en-US" sz="2400" baseline="30000" dirty="0"/>
              <a:t>-1</a:t>
            </a:r>
            <a:r>
              <a:rPr lang="en-US" sz="2400" dirty="0"/>
              <a:t>(</a:t>
            </a:r>
            <a:r>
              <a:rPr lang="en-US" sz="2400" dirty="0" err="1"/>
              <a:t>sk</a:t>
            </a:r>
            <a:r>
              <a:rPr lang="en-US" sz="2400" dirty="0"/>
              <a:t>, y),</a:t>
            </a:r>
          </a:p>
          <a:p>
            <a:pPr marL="0" indent="0">
              <a:buNone/>
              <a:tabLst>
                <a:tab pos="455613" algn="l"/>
                <a:tab pos="1947863" algn="l"/>
              </a:tabLst>
            </a:pPr>
            <a:r>
              <a:rPr lang="en-US" sz="2400" dirty="0"/>
              <a:t>	k ⟵ H(x),  	m ⟵ D</a:t>
            </a:r>
            <a:r>
              <a:rPr lang="en-US" sz="2400" baseline="-25000" dirty="0"/>
              <a:t>s</a:t>
            </a:r>
            <a:r>
              <a:rPr lang="en-US" sz="2400" dirty="0"/>
              <a:t>(k, c)</a:t>
            </a:r>
          </a:p>
          <a:p>
            <a:pPr marL="0" indent="0">
              <a:buNone/>
              <a:tabLst>
                <a:tab pos="455613" algn="l"/>
              </a:tabLst>
            </a:pPr>
            <a:r>
              <a:rPr lang="en-US" sz="2400" dirty="0"/>
              <a:t>	output   m</a:t>
            </a:r>
          </a:p>
          <a:p>
            <a:pPr marL="0" indent="0">
              <a:buNone/>
              <a:tabLst>
                <a:tab pos="455613" algn="l"/>
              </a:tabLst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971550"/>
            <a:ext cx="7814960" cy="15019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176"/>
              </a:spcBef>
              <a:buFont typeface="Arial"/>
              <a:buChar char="•"/>
            </a:pPr>
            <a:r>
              <a:rPr lang="en-US" sz="2400" dirty="0"/>
              <a:t>(Gen, F, F</a:t>
            </a:r>
            <a:r>
              <a:rPr lang="en-US" sz="2400" baseline="30000" dirty="0"/>
              <a:t>-1</a:t>
            </a:r>
            <a:r>
              <a:rPr lang="en-US" sz="2400" dirty="0"/>
              <a:t>):    secure TDF   X ⟶ Y       </a:t>
            </a:r>
          </a:p>
          <a:p>
            <a:pPr marL="342900" indent="-342900">
              <a:spcBef>
                <a:spcPts val="1176"/>
              </a:spcBef>
              <a:buFont typeface="Arial"/>
              <a:buChar char="•"/>
            </a:pPr>
            <a:r>
              <a:rPr lang="en-US" sz="2400" dirty="0"/>
              <a:t>(</a:t>
            </a:r>
            <a:r>
              <a:rPr lang="en-US" sz="2400" dirty="0" err="1"/>
              <a:t>E</a:t>
            </a:r>
            <a:r>
              <a:rPr lang="en-US" sz="2400" baseline="-25000" dirty="0" err="1"/>
              <a:t>s</a:t>
            </a:r>
            <a:r>
              <a:rPr lang="en-US" sz="2400" dirty="0"/>
              <a:t>, D</a:t>
            </a:r>
            <a:r>
              <a:rPr lang="en-US" sz="2400" baseline="-25000" dirty="0"/>
              <a:t>s</a:t>
            </a:r>
            <a:r>
              <a:rPr lang="en-US" sz="2400" dirty="0"/>
              <a:t>) :   symmetric auth. encryption defined over (K,M,C)</a:t>
            </a:r>
          </a:p>
          <a:p>
            <a:pPr marL="342900" indent="-342900">
              <a:spcBef>
                <a:spcPts val="1176"/>
              </a:spcBef>
              <a:buFont typeface="Arial"/>
              <a:buChar char="•"/>
            </a:pPr>
            <a:r>
              <a:rPr lang="en-US" sz="2400" dirty="0"/>
              <a:t>H: X ⟶ K   a hash function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58410" y="3385288"/>
            <a:ext cx="2821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96780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9150"/>
            <a:ext cx="8686800" cy="4095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pictures: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lnSpc>
                <a:spcPct val="130000"/>
              </a:lnSpc>
              <a:spcBef>
                <a:spcPts val="1176"/>
              </a:spcBef>
              <a:buNone/>
              <a:tabLst>
                <a:tab pos="912813" algn="l"/>
              </a:tabLst>
            </a:pPr>
            <a:r>
              <a:rPr lang="en-US" b="1" u="sng" dirty="0"/>
              <a:t>Security Theorem</a:t>
            </a:r>
            <a:r>
              <a:rPr lang="en-US" dirty="0"/>
              <a:t>:    </a:t>
            </a:r>
          </a:p>
          <a:p>
            <a:pPr marL="0" indent="0">
              <a:lnSpc>
                <a:spcPct val="130000"/>
              </a:lnSpc>
              <a:spcBef>
                <a:spcPts val="600"/>
              </a:spcBef>
              <a:buNone/>
              <a:tabLst>
                <a:tab pos="912813" algn="l"/>
              </a:tabLst>
            </a:pPr>
            <a:r>
              <a:rPr lang="en-US" dirty="0"/>
              <a:t>	If  </a:t>
            </a:r>
            <a:r>
              <a:rPr lang="en-US" b="1" dirty="0"/>
              <a:t>(Gen, F, F</a:t>
            </a:r>
            <a:r>
              <a:rPr lang="en-US" b="1" baseline="30000" dirty="0"/>
              <a:t>-1</a:t>
            </a:r>
            <a:r>
              <a:rPr lang="en-US" b="1" dirty="0"/>
              <a:t>)  </a:t>
            </a:r>
            <a:r>
              <a:rPr lang="en-US" dirty="0"/>
              <a:t>is a secure TDF,     </a:t>
            </a:r>
            <a:r>
              <a:rPr lang="en-US" b="1" dirty="0"/>
              <a:t>(E</a:t>
            </a:r>
            <a:r>
              <a:rPr lang="en-US" b="1" baseline="-25000" dirty="0"/>
              <a:t>s</a:t>
            </a:r>
            <a:r>
              <a:rPr lang="en-US" b="1" dirty="0"/>
              <a:t>, D</a:t>
            </a:r>
            <a:r>
              <a:rPr lang="en-US" b="1" baseline="-25000" dirty="0"/>
              <a:t>s</a:t>
            </a:r>
            <a:r>
              <a:rPr lang="en-US" b="1" dirty="0"/>
              <a:t>) </a:t>
            </a:r>
            <a:r>
              <a:rPr lang="en-US" dirty="0"/>
              <a:t>provides auth. enc.</a:t>
            </a:r>
            <a:br>
              <a:rPr lang="en-US" dirty="0"/>
            </a:br>
            <a:r>
              <a:rPr lang="en-US" dirty="0"/>
              <a:t>	and   </a:t>
            </a:r>
            <a:r>
              <a:rPr lang="en-US" b="1" dirty="0"/>
              <a:t>H:</a:t>
            </a:r>
            <a:r>
              <a:rPr lang="en-US" dirty="0"/>
              <a:t> X ⟶ K    is a   “random oracle” </a:t>
            </a:r>
            <a:br>
              <a:rPr lang="en-US" dirty="0"/>
            </a:br>
            <a:r>
              <a:rPr lang="en-US" dirty="0"/>
              <a:t>	then   </a:t>
            </a:r>
            <a:r>
              <a:rPr lang="en-US" b="1" dirty="0"/>
              <a:t>(</a:t>
            </a:r>
            <a:r>
              <a:rPr lang="en-US" b="1" dirty="0" err="1"/>
              <a:t>Gen,E,D</a:t>
            </a:r>
            <a:r>
              <a:rPr lang="en-US" b="1" dirty="0"/>
              <a:t>)</a:t>
            </a:r>
            <a:r>
              <a:rPr lang="en-US" dirty="0"/>
              <a:t>   is  </a:t>
            </a:r>
            <a:r>
              <a:rPr lang="en-US" dirty="0" err="1"/>
              <a:t>CCA</a:t>
            </a:r>
            <a:r>
              <a:rPr lang="en-US" baseline="30000" dirty="0" err="1"/>
              <a:t>ro</a:t>
            </a:r>
            <a:r>
              <a:rPr lang="en-US" dirty="0"/>
              <a:t>  secure.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438400" y="895350"/>
            <a:ext cx="6248400" cy="1131332"/>
            <a:chOff x="2438400" y="1047750"/>
            <a:chExt cx="6248400" cy="1131332"/>
          </a:xfrm>
        </p:grpSpPr>
        <p:sp>
          <p:nvSpPr>
            <p:cNvPr id="4" name="Rectangle 3"/>
            <p:cNvSpPr/>
            <p:nvPr/>
          </p:nvSpPr>
          <p:spPr>
            <a:xfrm>
              <a:off x="2438400" y="1047750"/>
              <a:ext cx="12192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F(</a:t>
              </a:r>
              <a:r>
                <a:rPr lang="en-US" sz="2000" dirty="0" err="1"/>
                <a:t>pk</a:t>
              </a:r>
              <a:r>
                <a:rPr lang="en-US" sz="2000" dirty="0"/>
                <a:t>, x)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3657600" y="1047750"/>
              <a:ext cx="50292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3463">
                <a:tabLst>
                  <a:tab pos="455613" algn="l"/>
                  <a:tab pos="1947863" algn="l"/>
                </a:tabLst>
              </a:pPr>
              <a:r>
                <a:rPr lang="en-US" sz="2000" dirty="0" err="1"/>
                <a:t>E</a:t>
              </a:r>
              <a:r>
                <a:rPr lang="en-US" sz="2000" baseline="-25000" dirty="0" err="1"/>
                <a:t>s</a:t>
              </a:r>
              <a:r>
                <a:rPr lang="en-US" sz="2400" dirty="0"/>
                <a:t>(</a:t>
              </a:r>
              <a:r>
                <a:rPr lang="en-US" sz="2000" dirty="0"/>
                <a:t> H(x),  m </a:t>
              </a:r>
              <a:r>
                <a:rPr lang="en-US" sz="2400" dirty="0"/>
                <a:t>)</a:t>
              </a:r>
              <a:endParaRPr lang="en-US" sz="2000" dirty="0"/>
            </a:p>
          </p:txBody>
        </p:sp>
        <p:sp>
          <p:nvSpPr>
            <p:cNvPr id="6" name="Right Brace 5"/>
            <p:cNvSpPr/>
            <p:nvPr/>
          </p:nvSpPr>
          <p:spPr>
            <a:xfrm rot="5400000">
              <a:off x="2933700" y="1162050"/>
              <a:ext cx="228600" cy="121920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90800" y="1809750"/>
              <a:ext cx="8479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header</a:t>
              </a:r>
            </a:p>
          </p:txBody>
        </p:sp>
        <p:sp>
          <p:nvSpPr>
            <p:cNvPr id="8" name="Right Brace 7"/>
            <p:cNvSpPr/>
            <p:nvPr/>
          </p:nvSpPr>
          <p:spPr>
            <a:xfrm rot="5400000">
              <a:off x="6096000" y="-704850"/>
              <a:ext cx="228600" cy="495300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823568" y="1809750"/>
              <a:ext cx="653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body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05956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VIOUS_ACTIVE_SLIDE" val="412"/>
</p:tagLst>
</file>

<file path=ppt/theme/theme1.xml><?xml version="1.0" encoding="utf-8"?>
<a:theme xmlns:a="http://schemas.openxmlformats.org/drawingml/2006/main" name="1_Lectu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</Template>
  <TotalTime>10442</TotalTime>
  <Words>3448</Words>
  <Application>Microsoft Macintosh PowerPoint</Application>
  <PresentationFormat>On-screen Show (16:9)</PresentationFormat>
  <Paragraphs>421</Paragraphs>
  <Slides>42</Slides>
  <Notes>14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42</vt:i4>
      </vt:variant>
    </vt:vector>
  </HeadingPairs>
  <TitlesOfParts>
    <vt:vector size="53" baseType="lpstr">
      <vt:lpstr>Arial</vt:lpstr>
      <vt:lpstr>Calibri</vt:lpstr>
      <vt:lpstr>Cambria Math</vt:lpstr>
      <vt:lpstr>Castellar</vt:lpstr>
      <vt:lpstr>Courier New</vt:lpstr>
      <vt:lpstr>Symbol</vt:lpstr>
      <vt:lpstr>Tahoma</vt:lpstr>
      <vt:lpstr>Wingdings</vt:lpstr>
      <vt:lpstr>1_Lecture</vt:lpstr>
      <vt:lpstr>2_Office Theme</vt:lpstr>
      <vt:lpstr>3_Office Theme</vt:lpstr>
      <vt:lpstr>The RSA Trapdoor Permutation</vt:lpstr>
      <vt:lpstr>Recap</vt:lpstr>
      <vt:lpstr>Security against chosen ciphertext attacks (CCA)</vt:lpstr>
      <vt:lpstr>Recap</vt:lpstr>
      <vt:lpstr>Trapdoor functions (TDF)</vt:lpstr>
      <vt:lpstr>Secure Trapdoor Functions (TDFs)</vt:lpstr>
      <vt:lpstr>Public-key encryption from TDFs </vt:lpstr>
      <vt:lpstr>Public-key encryption from TDFs </vt:lpstr>
      <vt:lpstr>PowerPoint Presentation</vt:lpstr>
      <vt:lpstr>Incorrect use of a Trapdoor Function (TDF)</vt:lpstr>
      <vt:lpstr>The RSA trapdoor permutation</vt:lpstr>
      <vt:lpstr>Review: arithmetic mod composites</vt:lpstr>
      <vt:lpstr>The RSA trapdoor permutation</vt:lpstr>
      <vt:lpstr>The RSA trapdoor permutation</vt:lpstr>
      <vt:lpstr>The RSA assumption</vt:lpstr>
      <vt:lpstr>RSA pub-key encryption   (ISO std)</vt:lpstr>
      <vt:lpstr>Textbook RSA is insecure</vt:lpstr>
      <vt:lpstr>A simple attack on textbook RSA</vt:lpstr>
      <vt:lpstr>RSA in practice</vt:lpstr>
      <vt:lpstr>RSA encryption in practice</vt:lpstr>
      <vt:lpstr>PKCS1 v1.5</vt:lpstr>
      <vt:lpstr>Attack on PKCS1 v1.5    (Bleichenbacher  1998)</vt:lpstr>
      <vt:lpstr>Baby Bleichenbacher </vt:lpstr>
      <vt:lpstr>HTTPS Defense   (RFC 5246)</vt:lpstr>
      <vt:lpstr>PKCS1 v2.0:   OAEP</vt:lpstr>
      <vt:lpstr>OAEP Improvements</vt:lpstr>
      <vt:lpstr>Subtleties in implementing OAEP    [M ’00]</vt:lpstr>
      <vt:lpstr>Is RSA a one-way function?</vt:lpstr>
      <vt:lpstr>Is RSA a one-way permutation?</vt:lpstr>
      <vt:lpstr>Shortcuts?</vt:lpstr>
      <vt:lpstr>How not to improve RSA’s performance</vt:lpstr>
      <vt:lpstr>Wiener’s attack</vt:lpstr>
      <vt:lpstr>Wiener’s attack</vt:lpstr>
      <vt:lpstr>Wiener’s attack</vt:lpstr>
      <vt:lpstr>Wiener’s attack</vt:lpstr>
      <vt:lpstr>RSA With Low public exponent</vt:lpstr>
      <vt:lpstr>Key lengths</vt:lpstr>
      <vt:lpstr>Implementation attacks</vt:lpstr>
      <vt:lpstr>An Example Fault Attack on RSA  (CRT)</vt:lpstr>
      <vt:lpstr>RSA Key Generation Trouble [Heninger et al./Lenstra et al.]</vt:lpstr>
      <vt:lpstr>RSA Key Generation Trouble [Heninger et al./Lenstra et al.]</vt:lpstr>
      <vt:lpstr>THE 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Programming</dc:title>
  <dc:creator>OpenClassroom</dc:creator>
  <cp:lastModifiedBy>Dan Boneh</cp:lastModifiedBy>
  <cp:revision>769</cp:revision>
  <cp:lastPrinted>2012-02-04T02:16:27Z</cp:lastPrinted>
  <dcterms:created xsi:type="dcterms:W3CDTF">2010-11-06T18:36:35Z</dcterms:created>
  <dcterms:modified xsi:type="dcterms:W3CDTF">2024-02-21T05:05:33Z</dcterms:modified>
</cp:coreProperties>
</file>