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8" r:id="rId3"/>
    <p:sldId id="314" r:id="rId4"/>
    <p:sldId id="277" r:id="rId5"/>
    <p:sldId id="258" r:id="rId6"/>
    <p:sldId id="261" r:id="rId7"/>
    <p:sldId id="257" r:id="rId8"/>
    <p:sldId id="302" r:id="rId9"/>
    <p:sldId id="267" r:id="rId10"/>
    <p:sldId id="300" r:id="rId11"/>
    <p:sldId id="269" r:id="rId12"/>
    <p:sldId id="272" r:id="rId13"/>
    <p:sldId id="301" r:id="rId14"/>
    <p:sldId id="273" r:id="rId15"/>
    <p:sldId id="315" r:id="rId16"/>
    <p:sldId id="276" r:id="rId17"/>
    <p:sldId id="309" r:id="rId18"/>
    <p:sldId id="275" r:id="rId19"/>
    <p:sldId id="282" r:id="rId20"/>
    <p:sldId id="287" r:id="rId21"/>
    <p:sldId id="311" r:id="rId22"/>
    <p:sldId id="312" r:id="rId23"/>
    <p:sldId id="305" r:id="rId24"/>
    <p:sldId id="299" r:id="rId25"/>
    <p:sldId id="306" r:id="rId26"/>
    <p:sldId id="307" r:id="rId27"/>
    <p:sldId id="308" r:id="rId28"/>
    <p:sldId id="294" r:id="rId29"/>
    <p:sldId id="29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80"/>
    <a:srgbClr val="FFCCCC"/>
    <a:srgbClr val="FF9999"/>
    <a:srgbClr val="FFFCF3"/>
    <a:srgbClr val="FF99CC"/>
    <a:srgbClr val="FFCDCD"/>
    <a:srgbClr val="FFF7E1"/>
    <a:srgbClr val="FFFFCC"/>
    <a:srgbClr val="E5957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196" autoAdjust="0"/>
  </p:normalViewPr>
  <p:slideViewPr>
    <p:cSldViewPr snapToGrid="0">
      <p:cViewPr varScale="1">
        <p:scale>
          <a:sx n="62" d="100"/>
          <a:sy n="62" d="100"/>
        </p:scale>
        <p:origin x="141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DD1BA-9094-4F9C-B934-3C26DA948D4D}" type="datetimeFigureOut">
              <a:rPr lang="en-IN" smtClean="0"/>
              <a:t>30-10-2019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1FC63-FFD7-4B13-B0D4-4657CAD9F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3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3382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0622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8521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63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7777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2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∀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𝑇𝑟𝑎𝑐𝑒𝑠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𝑎𝑑𝑣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 lvl="4" defTabSz="179388"/>
                <a:r>
                  <a:rPr lang="en-US" sz="2000" b="1" u="sng" dirty="0">
                    <a:latin typeface="Cambria Math" panose="02040503050406030204" pitchFamily="18" charset="0"/>
                  </a:rPr>
                  <a:t>If </a:t>
                </a:r>
              </a:p>
              <a:p>
                <a:pPr marL="2743200" lvl="5" indent="-457200" defTabSz="179388">
                  <a:buFont typeface="+mj-lt"/>
                  <a:buAutoNum type="alphaLcParenR"/>
                </a:pPr>
                <a:r>
                  <a:rPr lang="en-US" sz="2000" b="0" dirty="0">
                    <a:latin typeface="Cambria Math" panose="02040503050406030204" pitchFamily="18" charset="0"/>
                  </a:rPr>
                  <a:t> </a:t>
                </a:r>
                <a:r>
                  <a:rPr lang="en-US" sz="2000" b="0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Both have same initial images </a:t>
                </a:r>
                <a:r>
                  <a:rPr lang="en-US" sz="20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𝑖𝑚𝑔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[0])==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𝑖𝑚𝑔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[0]) </m:t>
                    </m:r>
                  </m:oMath>
                </a14:m>
                <a:endParaRPr lang="en-US" sz="200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2743200" lvl="5" indent="-457200" defTabSz="179388">
                  <a:buFont typeface="+mj-lt"/>
                  <a:buAutoNum type="alphaLcParenR"/>
                </a:pP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 has no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𝒕𝒎𝒑𝒓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 action</a:t>
                </a:r>
                <a:r>
                  <a:rPr lang="en-US" sz="2000" dirty="0">
                    <a:latin typeface="Cambria Math" panose="02040503050406030204" pitchFamily="18" charset="0"/>
                  </a:rPr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𝑡𝑚𝑝𝑟𝑁𝑂𝑃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])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</a:endParaRPr>
              </a:p>
              <a:p>
                <a:pPr lvl="4" defTabSz="179388"/>
                <a:r>
                  <a:rPr lang="en-US" sz="2000" b="1" u="sng" dirty="0">
                    <a:latin typeface="Cambria Math" panose="02040503050406030204" pitchFamily="18" charset="0"/>
                  </a:rPr>
                  <a:t>Then,</a:t>
                </a:r>
              </a:p>
              <a:p>
                <a:pPr lvl="4" defTabSz="179388"/>
                <a:r>
                  <a:rPr lang="en-US" sz="2000" b="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					</a:t>
                </a:r>
                <a:r>
                  <a:rPr lang="en-US" sz="2000" b="1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success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⟹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𝒔𝒖𝒄𝒄𝒆𝒔𝒔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b="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2">
                  <a:lnSpc>
                    <a:spcPct val="150000"/>
                  </a:lnSpc>
                </a:pPr>
                <a:r>
                  <a:rPr lang="en-US" sz="2000" b="0" i="0">
                    <a:latin typeface="Cambria Math" panose="02040503050406030204" pitchFamily="18" charset="0"/>
                  </a:rPr>
                  <a:t>∀𝜋_1  ,𝜋_2∈𝑇𝑟𝑎𝑐𝑒𝑠(𝑀_(𝑎𝑑𝑣+) )</a:t>
                </a:r>
                <a:r>
                  <a:rPr lang="en-US" sz="2000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 lvl="4" defTabSz="179388"/>
                <a:r>
                  <a:rPr lang="en-US" sz="2000" b="1" u="sng" dirty="0">
                    <a:latin typeface="Cambria Math" panose="02040503050406030204" pitchFamily="18" charset="0"/>
                  </a:rPr>
                  <a:t>If </a:t>
                </a:r>
              </a:p>
              <a:p>
                <a:pPr marL="2743200" lvl="5" indent="-457200" defTabSz="179388">
                  <a:buFont typeface="+mj-lt"/>
                  <a:buAutoNum type="alphaLcParenR"/>
                </a:pPr>
                <a:r>
                  <a:rPr lang="en-US" sz="2000" b="0" dirty="0">
                    <a:latin typeface="Cambria Math" panose="02040503050406030204" pitchFamily="18" charset="0"/>
                  </a:rPr>
                  <a:t> </a:t>
                </a:r>
                <a:r>
                  <a:rPr lang="en-US" sz="2000" b="0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Both have same initial images </a:t>
                </a:r>
                <a:r>
                  <a:rPr lang="en-US" sz="20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</a:t>
                </a:r>
                <a:r>
                  <a:rPr lang="en-US" sz="2000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〖𝑖𝑚𝑔(𝜋〗_</a:t>
                </a:r>
                <a:r>
                  <a:rPr lang="en-US" sz="2000" b="0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1 </a:t>
                </a:r>
                <a:r>
                  <a:rPr lang="en-US" sz="2000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[0])==〖𝑖𝑚𝑔(𝜋〗_</a:t>
                </a:r>
                <a:r>
                  <a:rPr lang="en-US" sz="2000" b="0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2 </a:t>
                </a:r>
                <a:r>
                  <a:rPr lang="en-US" sz="2000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[0]) </a:t>
                </a:r>
                <a:endParaRPr lang="en-US" sz="200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2743200" lvl="5" indent="-457200" defTabSz="179388">
                  <a:buFont typeface="+mj-lt"/>
                  <a:buAutoNum type="alphaLcParenR"/>
                </a:pPr>
                <a:r>
                  <a:rPr lang="en-US" sz="2000" b="0" dirty="0"/>
                  <a:t> </a:t>
                </a:r>
                <a:r>
                  <a:rPr lang="en-US" sz="2000" b="0" i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𝜋_2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 has no </a:t>
                </a:r>
                <a:r>
                  <a:rPr lang="en-US" sz="2000" b="1" i="0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𝒕𝒎𝒑𝒓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 action</a:t>
                </a:r>
                <a:r>
                  <a:rPr lang="en-US" sz="2000" dirty="0">
                    <a:latin typeface="Cambria Math" panose="02040503050406030204" pitchFamily="18" charset="0"/>
                  </a:rPr>
                  <a:t> : </a:t>
                </a:r>
                <a:r>
                  <a:rPr lang="en-US" sz="2000" i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𝜋_2∀𝑖. 𝑡𝑚𝑝𝑟𝑁𝑂𝑃(𝜋_2 [𝑖])</a:t>
                </a:r>
                <a:endParaRPr lang="en-US" sz="2000" dirty="0">
                  <a:latin typeface="Cambria Math" panose="02040503050406030204" pitchFamily="18" charset="0"/>
                </a:endParaRPr>
              </a:p>
              <a:p>
                <a:pPr lvl="4" defTabSz="179388"/>
                <a:r>
                  <a:rPr lang="en-US" sz="2000" b="1" u="sng" dirty="0">
                    <a:latin typeface="Cambria Math" panose="02040503050406030204" pitchFamily="18" charset="0"/>
                  </a:rPr>
                  <a:t>Then,</a:t>
                </a:r>
              </a:p>
              <a:p>
                <a:pPr lvl="4" defTabSz="179388"/>
                <a:r>
                  <a:rPr lang="en-US" sz="2000" b="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					</a:t>
                </a:r>
                <a:r>
                  <a:rPr lang="en-US" sz="2000" b="1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success </a:t>
                </a:r>
                <a:r>
                  <a:rPr lang="en-US" sz="2000" b="1" i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(𝝅_𝟏 )⟹𝒔𝒖𝒄𝒄𝒆𝒔𝒔(𝝅_𝟐)</a:t>
                </a:r>
                <a:endParaRPr lang="en-US" sz="2000" b="0" dirty="0"/>
              </a:p>
              <a:p>
                <a:endParaRPr lang="en-IN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452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265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5807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94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574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111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963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4509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2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089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1543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FC63-FFD7-4B13-B0D4-4657CAD9F605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116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1949-D6C4-421D-A561-D67D5B6D5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D5FB1-EDF3-41B2-914F-680BEEE2E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A395-BF05-4F43-AB13-DF0014E07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99F49E1-A9F5-4401-ACAC-A231C3100272}" type="datetime1">
              <a:rPr lang="en-IN" smtClean="0"/>
              <a:pPr/>
              <a:t>30-10-2019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4C127-6AF4-4B6A-BF39-2FB820B8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A24F1-5BF7-4873-A2C3-0499AC16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13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835C-329A-4555-95BB-5BFE03C5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IN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3AC31-5EF7-42A0-9616-454123909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>
                <a:latin typeface="+mj-lt"/>
                <a:cs typeface="Calibri" panose="020F0502020204030204" pitchFamily="34" charset="0"/>
              </a:defRPr>
            </a:lvl1pPr>
            <a:lvl2pPr>
              <a:defRPr lang="en-US">
                <a:latin typeface="+mj-lt"/>
                <a:cs typeface="Calibri" panose="020F0502020204030204" pitchFamily="34" charset="0"/>
              </a:defRPr>
            </a:lvl2pPr>
            <a:lvl3pPr>
              <a:defRPr lang="en-US">
                <a:latin typeface="+mj-lt"/>
                <a:cs typeface="Calibri" panose="020F0502020204030204" pitchFamily="34" charset="0"/>
              </a:defRPr>
            </a:lvl3pPr>
            <a:lvl4pPr>
              <a:defRPr lang="en-US">
                <a:latin typeface="+mj-lt"/>
                <a:cs typeface="Calibri" panose="020F0502020204030204" pitchFamily="34" charset="0"/>
              </a:defRPr>
            </a:lvl4pPr>
            <a:lvl5pPr>
              <a:defRPr lang="en-IN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A4B91-631C-4292-A101-B32B90B1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IN" smtClean="0">
                <a:latin typeface="+mj-lt"/>
                <a:cs typeface="Calibri" panose="020F0502020204030204" pitchFamily="34" charset="0"/>
              </a:defRPr>
            </a:lvl1pPr>
          </a:lstStyle>
          <a:p>
            <a:fld id="{2A55C92A-AC30-4BAB-A250-6350B8502AAA}" type="datetime1">
              <a:rPr lang="en-IN" smtClean="0"/>
              <a:t>30-10-2019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9A86E-463A-4234-A597-8AC78FE12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IN">
                <a:latin typeface="+mj-lt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8C2B-2D6F-464B-9AD3-757D283D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IN" smtClean="0">
                <a:latin typeface="+mj-lt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52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9867B0-3902-4921-A22A-EC4A2DA3A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14BFD-EBF5-4841-A1DD-FAC545AB8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+mj-lt"/>
                <a:cs typeface="Calibri" panose="020F0502020204030204" pitchFamily="34" charset="0"/>
              </a:defRPr>
            </a:lvl1pPr>
            <a:lvl2pPr>
              <a:defRPr>
                <a:latin typeface="+mj-lt"/>
                <a:cs typeface="Calibri" panose="020F0502020204030204" pitchFamily="34" charset="0"/>
              </a:defRPr>
            </a:lvl2pPr>
            <a:lvl3pPr>
              <a:defRPr>
                <a:latin typeface="+mj-lt"/>
                <a:cs typeface="Calibri" panose="020F0502020204030204" pitchFamily="34" charset="0"/>
              </a:defRPr>
            </a:lvl3pPr>
            <a:lvl4pPr>
              <a:defRPr>
                <a:latin typeface="+mj-lt"/>
                <a:cs typeface="Calibri" panose="020F0502020204030204" pitchFamily="34" charset="0"/>
              </a:defRPr>
            </a:lvl4pPr>
            <a:lvl5pPr>
              <a:defRPr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D827F-A2EA-4B1B-AEE5-2D8694185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cs typeface="Calibri" panose="020F0502020204030204" pitchFamily="34" charset="0"/>
              </a:defRPr>
            </a:lvl1pPr>
          </a:lstStyle>
          <a:p>
            <a:fld id="{0EC23F40-50C7-4B27-9714-10F84F4CD62A}" type="datetime1">
              <a:rPr lang="en-IN" smtClean="0"/>
              <a:t>30-10-2019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C99FB-67D0-4454-AB4E-399F6EDE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85271-AA70-4E83-9025-BB3CE0DA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324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EC1D-23FB-4AF3-9872-014A95F8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234"/>
            <a:ext cx="10515600" cy="770948"/>
          </a:xfrm>
        </p:spPr>
        <p:txBody>
          <a:bodyPr>
            <a:normAutofit/>
          </a:bodyPr>
          <a:lstStyle>
            <a:lvl1pPr algn="ctr"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2358-A0D5-4A50-830F-EED1600C5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F373C-A0C2-464E-A84D-CA7CFE2D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D8C8290-8696-4CBE-AF15-158A1FC232D9}" type="datetime1">
              <a:rPr lang="en-IN" smtClean="0"/>
              <a:pPr/>
              <a:t>30-10-2019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56726-2FBE-4BAA-A57F-9A262488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B11DC-9783-46A3-90B5-66398337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186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B828-4C2A-4087-A822-098FE23B1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1B9F-837B-4FB8-A4A6-81CD2A28B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845A5-B471-4E27-B79A-8AF036897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4AD524A-7E83-484F-9EF5-0FBA8C9F97C0}" type="datetime1">
              <a:rPr lang="en-IN" smtClean="0"/>
              <a:pPr/>
              <a:t>30-10-2019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4082E-3AF6-4F36-8656-415F6D1B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8E33B-881E-4FBB-934F-096C28F43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73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EF779-EDE8-4C1E-911F-65E9AC900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0EA4F-E20B-4056-8877-7A9E2F8E6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C0EE1-58A9-4ADB-A631-91429F7E6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4DBF1-C4BE-4C4D-9BE5-01EF99D8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D16F598-21D7-4BE7-86EB-3F52481CDDB8}" type="datetime1">
              <a:rPr lang="en-IN" smtClean="0"/>
              <a:pPr/>
              <a:t>30-10-2019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01695-9997-427C-9660-54CA4FEA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AF383-2E93-4C70-A2D8-5E63CE28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534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B8062-B0EC-4CD8-ADBF-B9DBBAA8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C12A3-6BCC-459E-84AE-41C9F8141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332C0-7416-4371-AD47-7CB92609E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7D93AA-8751-433F-9EFE-1038B8B1D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0C9E9-12AA-4E44-ACBF-A192AE17A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A1034F-1263-4B90-B8BE-BC9494BF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32E0B6E-4115-426D-AE24-46D2F87EAAAB}" type="datetime1">
              <a:rPr lang="en-IN" smtClean="0"/>
              <a:pPr/>
              <a:t>30-10-2019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D9E015-59F2-4402-AA97-30C977C65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A5AF28-8848-4B65-A39A-9AA3D582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3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D85A1-8E02-4367-8C6D-DE8209DD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58779-009D-4A91-9C66-129B6D39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1486E02-7469-432E-B1AB-DD3CE7F50C82}" type="datetime1">
              <a:rPr lang="en-IN" smtClean="0"/>
              <a:pPr/>
              <a:t>30-10-2019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A1367C-9C4E-419C-9140-F8C50317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5057F-D87A-4E26-B0ED-EA240C3E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6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27A18-31C2-4DB6-B8A7-C77F31EE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cs typeface="Calibri" panose="020F0502020204030204" pitchFamily="34" charset="0"/>
              </a:defRPr>
            </a:lvl1pPr>
          </a:lstStyle>
          <a:p>
            <a:fld id="{55C98F2D-D8E9-4E59-B048-AF445D33DBFE}" type="datetime1">
              <a:rPr lang="en-IN" smtClean="0"/>
              <a:t>30-10-2019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B6529-81A1-4059-A203-CAA412B2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873F5-E9D1-41E5-9898-D8ABC86F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197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D7ED-2A68-4448-A9F5-C56876C5F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6247-7986-485E-B6DF-9771CDD70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39F5B-D33E-4379-A2FB-A7DA7E05A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E8975-58EB-4383-8385-45C16183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0C7E2B9-6069-4952-9351-DB4319264348}" type="datetime1">
              <a:rPr lang="en-IN" smtClean="0"/>
              <a:pPr/>
              <a:t>30-10-2019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DF7C8-6DCC-4428-9DA6-D3B9CA4D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187E8-54AF-407D-91D6-D172B430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25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E6362-7C38-4A59-A4DE-78E1712A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2A6FFC-6C49-4574-94D6-8A85CEB7A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B0A6B-E825-47CB-8B01-C032D97D6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E2E3B-C9D4-4260-ADF2-71EBD6C9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BCCEB1C-1BB1-4916-A3C5-C3A7A6505A96}" type="datetime1">
              <a:rPr lang="en-IN" smtClean="0"/>
              <a:pPr/>
              <a:t>30-10-2019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8EC8F-7C75-4DF4-9D76-290F09B1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EFAD6-2B33-49ED-8701-AF5D7057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00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93903-25C3-4416-A93D-96D37F2E3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770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5F5FA-18F3-4BC4-ACF1-A242E7836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6218"/>
            <a:ext cx="10515600" cy="487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284FF-0221-4992-8ED4-D09C15ABB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fld id="{9609B4B4-AC91-4A8D-8EB1-9CD90DED2435}" type="datetime1">
              <a:rPr lang="en-IN" smtClean="0"/>
              <a:t>30-10-2019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AAB6B-CAB0-47B2-ABC9-43EFD9EC0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518DC-F313-4968-A8E2-918E9B558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fld id="{83F83937-9E14-4173-829C-93F8FBAF1E67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542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320.png"/><Relationship Id="rId3" Type="http://schemas.openxmlformats.org/officeDocument/2006/relationships/image" Target="../media/image22.png"/><Relationship Id="rId7" Type="http://schemas.openxmlformats.org/officeDocument/2006/relationships/image" Target="../media/image260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11" Type="http://schemas.openxmlformats.org/officeDocument/2006/relationships/image" Target="../media/image300.png"/><Relationship Id="rId5" Type="http://schemas.openxmlformats.org/officeDocument/2006/relationships/image" Target="../media/image24.png"/><Relationship Id="rId15" Type="http://schemas.openxmlformats.org/officeDocument/2006/relationships/image" Target="../media/image4.svg"/><Relationship Id="rId10" Type="http://schemas.openxmlformats.org/officeDocument/2006/relationships/image" Target="../media/image271.png"/><Relationship Id="rId4" Type="http://schemas.openxmlformats.org/officeDocument/2006/relationships/image" Target="../media/image230.png"/><Relationship Id="rId9" Type="http://schemas.openxmlformats.org/officeDocument/2006/relationships/image" Target="../media/image280.png"/><Relationship Id="rId1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40.png"/><Relationship Id="rId18" Type="http://schemas.openxmlformats.org/officeDocument/2006/relationships/image" Target="../media/image41.png"/><Relationship Id="rId3" Type="http://schemas.openxmlformats.org/officeDocument/2006/relationships/image" Target="../media/image22.png"/><Relationship Id="rId7" Type="http://schemas.openxmlformats.org/officeDocument/2006/relationships/image" Target="../media/image260.png"/><Relationship Id="rId12" Type="http://schemas.openxmlformats.org/officeDocument/2006/relationships/image" Target="../media/image370.png"/><Relationship Id="rId17" Type="http://schemas.openxmlformats.org/officeDocument/2006/relationships/image" Target="../media/image40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11" Type="http://schemas.openxmlformats.org/officeDocument/2006/relationships/image" Target="../media/image360.png"/><Relationship Id="rId5" Type="http://schemas.openxmlformats.org/officeDocument/2006/relationships/image" Target="../media/image24.png"/><Relationship Id="rId15" Type="http://schemas.openxmlformats.org/officeDocument/2006/relationships/image" Target="../media/image3.png"/><Relationship Id="rId10" Type="http://schemas.openxmlformats.org/officeDocument/2006/relationships/image" Target="../media/image350.png"/><Relationship Id="rId4" Type="http://schemas.openxmlformats.org/officeDocument/2006/relationships/image" Target="../media/image230.png"/><Relationship Id="rId9" Type="http://schemas.openxmlformats.org/officeDocument/2006/relationships/image" Target="../media/image280.png"/><Relationship Id="rId14" Type="http://schemas.openxmlformats.org/officeDocument/2006/relationships/image" Target="../media/image41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4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4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63.png"/><Relationship Id="rId3" Type="http://schemas.openxmlformats.org/officeDocument/2006/relationships/image" Target="../media/image55.png"/><Relationship Id="rId7" Type="http://schemas.openxmlformats.org/officeDocument/2006/relationships/image" Target="../media/image3.png"/><Relationship Id="rId12" Type="http://schemas.openxmlformats.org/officeDocument/2006/relationships/image" Target="../media/image6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1.png"/><Relationship Id="rId5" Type="http://schemas.openxmlformats.org/officeDocument/2006/relationships/image" Target="../media/image57.png"/><Relationship Id="rId10" Type="http://schemas.openxmlformats.org/officeDocument/2006/relationships/image" Target="../media/image60.png"/><Relationship Id="rId4" Type="http://schemas.openxmlformats.org/officeDocument/2006/relationships/image" Target="../media/image56.png"/><Relationship Id="rId9" Type="http://schemas.openxmlformats.org/officeDocument/2006/relationships/image" Target="../media/image5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8" Type="http://schemas.openxmlformats.org/officeDocument/2006/relationships/image" Target="../media/image66.png"/><Relationship Id="rId3" Type="http://schemas.openxmlformats.org/officeDocument/2006/relationships/image" Target="../media/image592.png"/><Relationship Id="rId7" Type="http://schemas.openxmlformats.org/officeDocument/2006/relationships/image" Target="../media/image3.png"/><Relationship Id="rId17" Type="http://schemas.openxmlformats.org/officeDocument/2006/relationships/image" Target="../media/image620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6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1.png"/><Relationship Id="rId5" Type="http://schemas.openxmlformats.org/officeDocument/2006/relationships/image" Target="../media/image612.png"/><Relationship Id="rId15" Type="http://schemas.openxmlformats.org/officeDocument/2006/relationships/image" Target="../media/image552.png"/><Relationship Id="rId4" Type="http://schemas.openxmlformats.org/officeDocument/2006/relationships/image" Target="../media/image60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8" Type="http://schemas.openxmlformats.org/officeDocument/2006/relationships/image" Target="../media/image560.png"/><Relationship Id="rId3" Type="http://schemas.openxmlformats.org/officeDocument/2006/relationships/image" Target="../media/image64.png"/><Relationship Id="rId21" Type="http://schemas.openxmlformats.org/officeDocument/2006/relationships/image" Target="../media/image69.png"/><Relationship Id="rId7" Type="http://schemas.openxmlformats.org/officeDocument/2006/relationships/image" Target="../media/image3.png"/><Relationship Id="rId17" Type="http://schemas.openxmlformats.org/officeDocument/2006/relationships/image" Target="../media/image550.png"/><Relationship Id="rId25" Type="http://schemas.openxmlformats.org/officeDocument/2006/relationships/image" Target="../media/image73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600.png"/><Relationship Id="rId20" Type="http://schemas.openxmlformats.org/officeDocument/2006/relationships/image" Target="../media/image6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24" Type="http://schemas.openxmlformats.org/officeDocument/2006/relationships/image" Target="../media/image72.png"/><Relationship Id="rId5" Type="http://schemas.openxmlformats.org/officeDocument/2006/relationships/image" Target="../media/image67.png"/><Relationship Id="rId15" Type="http://schemas.openxmlformats.org/officeDocument/2006/relationships/image" Target="../media/image590.png"/><Relationship Id="rId23" Type="http://schemas.openxmlformats.org/officeDocument/2006/relationships/image" Target="../media/image71.png"/><Relationship Id="rId19" Type="http://schemas.openxmlformats.org/officeDocument/2006/relationships/image" Target="../media/image610.png"/><Relationship Id="rId4" Type="http://schemas.openxmlformats.org/officeDocument/2006/relationships/image" Target="../media/image65.png"/><Relationship Id="rId22" Type="http://schemas.openxmlformats.org/officeDocument/2006/relationships/image" Target="../media/image7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0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71.png"/><Relationship Id="rId7" Type="http://schemas.openxmlformats.org/officeDocument/2006/relationships/image" Target="../media/image4.svg"/><Relationship Id="rId2" Type="http://schemas.openxmlformats.org/officeDocument/2006/relationships/image" Target="../media/image5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30.png"/><Relationship Id="rId4" Type="http://schemas.openxmlformats.org/officeDocument/2006/relationships/image" Target="../media/image72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spramod/verif-auth-loader/src/mast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4.sv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2E52-4414-4CE9-A32B-BA4FED7069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r>
              <a:rPr lang="en-US" sz="5400" dirty="0"/>
              <a:t>Verification of Authenticated Firmware Loaders </a:t>
            </a:r>
            <a:endParaRPr lang="en-IN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D8D5D-10DB-4F76-9805-5777064B8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6461" y="3429000"/>
            <a:ext cx="10199078" cy="1655762"/>
          </a:xfrm>
        </p:spPr>
        <p:txBody>
          <a:bodyPr>
            <a:normAutofit/>
          </a:bodyPr>
          <a:lstStyle/>
          <a:p>
            <a:r>
              <a:rPr lang="en-IN" dirty="0"/>
              <a:t>Sujit Kumar Muduli</a:t>
            </a:r>
            <a:r>
              <a:rPr lang="en-IN" baseline="30000" dirty="0"/>
              <a:t>1</a:t>
            </a:r>
            <a:r>
              <a:rPr lang="en-IN" dirty="0"/>
              <a:t> , Pramod Subramanyan</a:t>
            </a:r>
            <a:r>
              <a:rPr lang="en-IN" baseline="30000" dirty="0"/>
              <a:t>1</a:t>
            </a:r>
            <a:r>
              <a:rPr lang="en-IN" dirty="0"/>
              <a:t>, </a:t>
            </a:r>
            <a:r>
              <a:rPr lang="en-IN" dirty="0" err="1"/>
              <a:t>Sayak</a:t>
            </a:r>
            <a:r>
              <a:rPr lang="en-IN" dirty="0"/>
              <a:t> Ray</a:t>
            </a:r>
            <a:r>
              <a:rPr lang="en-IN" baseline="30000" dirty="0"/>
              <a:t>2</a:t>
            </a:r>
            <a:endParaRPr lang="en-IN" dirty="0"/>
          </a:p>
          <a:p>
            <a:r>
              <a:rPr lang="en-IN" dirty="0"/>
              <a:t>Indian Institute of Technology, Kanpur</a:t>
            </a:r>
            <a:r>
              <a:rPr lang="en-IN" baseline="30000" dirty="0"/>
              <a:t>1</a:t>
            </a:r>
            <a:endParaRPr lang="en-IN" dirty="0"/>
          </a:p>
          <a:p>
            <a:r>
              <a:rPr lang="en-IN" dirty="0"/>
              <a:t>Intel Corporation, Hillsboro, OR</a:t>
            </a:r>
            <a:r>
              <a:rPr lang="en-IN" baseline="30000" dirty="0"/>
              <a:t>2</a:t>
            </a:r>
            <a:endParaRPr lang="en-IN" dirty="0"/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94819-A25C-4AE9-84DD-F2CC9A8CFE8E}"/>
              </a:ext>
            </a:extLst>
          </p:cNvPr>
          <p:cNvSpPr txBox="1"/>
          <p:nvPr/>
        </p:nvSpPr>
        <p:spPr>
          <a:xfrm>
            <a:off x="2146041" y="5169159"/>
            <a:ext cx="8033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FMCAD-2019, San Jose</a:t>
            </a:r>
          </a:p>
          <a:p>
            <a:pPr algn="ctr"/>
            <a:endParaRPr lang="en-US" dirty="0"/>
          </a:p>
          <a:p>
            <a:pPr algn="ctr"/>
            <a:r>
              <a:rPr lang="en-US" i="1" dirty="0"/>
              <a:t>(Research funded in part by the Semiconductor Research Corporation)</a:t>
            </a:r>
            <a:endParaRPr lang="en-IN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E147A-2F1C-4AE3-80E5-FB65131C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811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68DA61-65CC-4DFD-B3F0-102D30AF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TOCTOU Attack</a:t>
            </a:r>
            <a:br>
              <a:rPr lang="en-US" dirty="0"/>
            </a:br>
            <a:r>
              <a:rPr lang="en-US" sz="2400" dirty="0">
                <a:solidFill>
                  <a:srgbClr val="5B9BD5">
                    <a:lumMod val="75000"/>
                  </a:srgbClr>
                </a:solidFill>
              </a:rPr>
              <a:t>(Time of Check to Time of Use)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A982D-8CCC-4523-A8C5-A8E304A5D2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DECC9-F1D6-4E61-B505-DC34504F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551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4467D1A-D3CE-4CF0-AFF8-AC1044F5EE11}"/>
              </a:ext>
            </a:extLst>
          </p:cNvPr>
          <p:cNvSpPr/>
          <p:nvPr/>
        </p:nvSpPr>
        <p:spPr>
          <a:xfrm>
            <a:off x="583004" y="1324497"/>
            <a:ext cx="3743323" cy="5247735"/>
          </a:xfrm>
          <a:prstGeom prst="rect">
            <a:avLst/>
          </a:prstGeom>
          <a:solidFill>
            <a:srgbClr val="FFFC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513FA8-2098-439A-96A9-16902663A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970"/>
            <a:ext cx="10515600" cy="6777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TOCTOU Attack</a:t>
            </a:r>
            <a:br>
              <a:rPr lang="en-US" dirty="0"/>
            </a:br>
            <a:r>
              <a:rPr lang="en-US" sz="2400" dirty="0"/>
              <a:t>(Time of Check to Time of Use)</a:t>
            </a:r>
            <a:endParaRPr lang="en-IN" dirty="0"/>
          </a:p>
        </p:txBody>
      </p:sp>
      <p:sp>
        <p:nvSpPr>
          <p:cNvPr id="56" name="Arrow: Up-Down 55">
            <a:extLst>
              <a:ext uri="{FF2B5EF4-FFF2-40B4-BE49-F238E27FC236}">
                <a16:creationId xmlns:a16="http://schemas.microsoft.com/office/drawing/2014/main" id="{5DA19876-A3F3-4105-A720-EA21A7CAB100}"/>
              </a:ext>
            </a:extLst>
          </p:cNvPr>
          <p:cNvSpPr/>
          <p:nvPr/>
        </p:nvSpPr>
        <p:spPr>
          <a:xfrm>
            <a:off x="2600851" y="3185875"/>
            <a:ext cx="200025" cy="2764388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6321F8B-5B2C-40C6-B9DF-442159AB8FD4}"/>
              </a:ext>
            </a:extLst>
          </p:cNvPr>
          <p:cNvGrpSpPr/>
          <p:nvPr/>
        </p:nvGrpSpPr>
        <p:grpSpPr>
          <a:xfrm>
            <a:off x="4801185" y="1791262"/>
            <a:ext cx="1963588" cy="2239634"/>
            <a:chOff x="4675808" y="1350771"/>
            <a:chExt cx="2314594" cy="223963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D684E67-9829-4B7A-8AF6-70BBEAA4963B}"/>
                </a:ext>
              </a:extLst>
            </p:cNvPr>
            <p:cNvGrpSpPr/>
            <p:nvPr/>
          </p:nvGrpSpPr>
          <p:grpSpPr>
            <a:xfrm>
              <a:off x="5135158" y="1350771"/>
              <a:ext cx="1380640" cy="1550146"/>
              <a:chOff x="606488" y="1875453"/>
              <a:chExt cx="895740" cy="111967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365DFDDA-C143-440D-8514-FE4F1674EBEB}"/>
                      </a:ext>
                    </a:extLst>
                  </p:cNvPr>
                  <p:cNvSpPr/>
                  <p:nvPr/>
                </p:nvSpPr>
                <p:spPr>
                  <a:xfrm>
                    <a:off x="606490" y="1875453"/>
                    <a:ext cx="895738" cy="186612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𝐻𝑒𝑎𝑑𝑒𝑟</m:t>
                          </m:r>
                        </m:oMath>
                      </m:oMathPara>
                    </a14:m>
                    <a:endParaRPr lang="en-IN" sz="1600" dirty="0">
                      <a:solidFill>
                        <a:schemeClr val="tx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365DFDDA-C143-440D-8514-FE4F1674EBE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90" y="1875453"/>
                    <a:ext cx="895738" cy="18661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217B1F66-CED0-4A04-8D19-7F5A9F86F28A}"/>
                      </a:ext>
                    </a:extLst>
                  </p:cNvPr>
                  <p:cNvSpPr/>
                  <p:nvPr/>
                </p:nvSpPr>
                <p:spPr>
                  <a:xfrm>
                    <a:off x="606489" y="2062065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217B1F66-CED0-4A04-8D19-7F5A9F86F28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9" y="2062065"/>
                    <a:ext cx="895739" cy="18661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CFC0CBEC-94D8-4D13-A4CB-FD5630088C41}"/>
                      </a:ext>
                    </a:extLst>
                  </p:cNvPr>
                  <p:cNvSpPr/>
                  <p:nvPr/>
                </p:nvSpPr>
                <p:spPr>
                  <a:xfrm>
                    <a:off x="606489" y="2248677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CFC0CBEC-94D8-4D13-A4CB-FD5630088C4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9" y="2248677"/>
                    <a:ext cx="895739" cy="18661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E36CCD21-7B9E-46A6-B2C5-7E94BA892CBB}"/>
                      </a:ext>
                    </a:extLst>
                  </p:cNvPr>
                  <p:cNvSpPr/>
                  <p:nvPr/>
                </p:nvSpPr>
                <p:spPr>
                  <a:xfrm>
                    <a:off x="606488" y="2435289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E36CCD21-7B9E-46A6-B2C5-7E94BA892CB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8" y="2435289"/>
                    <a:ext cx="895739" cy="18661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D66E57-065A-497B-B99C-17F9519070FB}"/>
                  </a:ext>
                </a:extLst>
              </p:cNvPr>
              <p:cNvSpPr/>
              <p:nvPr/>
            </p:nvSpPr>
            <p:spPr>
              <a:xfrm>
                <a:off x="606488" y="2621901"/>
                <a:ext cx="895739" cy="186612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...</a:t>
                </a:r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260DAA4E-F3F5-458C-B140-67F6D0739C95}"/>
                      </a:ext>
                    </a:extLst>
                  </p:cNvPr>
                  <p:cNvSpPr/>
                  <p:nvPr/>
                </p:nvSpPr>
                <p:spPr>
                  <a:xfrm>
                    <a:off x="606488" y="2808513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260DAA4E-F3F5-458C-B140-67F6D0739C9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8" y="2808513"/>
                    <a:ext cx="895739" cy="18661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EAFE4B8-8226-4056-9945-067070174ECF}"/>
                </a:ext>
              </a:extLst>
            </p:cNvPr>
            <p:cNvSpPr txBox="1"/>
            <p:nvPr/>
          </p:nvSpPr>
          <p:spPr>
            <a:xfrm>
              <a:off x="4675808" y="3221073"/>
              <a:ext cx="2314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I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DC42131-CC69-4E0C-9C31-2DBB43A54ACA}"/>
                  </a:ext>
                </a:extLst>
              </p:cNvPr>
              <p:cNvSpPr/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solidFill>
                <a:srgbClr val="99FF99"/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DC42131-CC69-4E0C-9C31-2DBB43A54A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F45F306-2F35-4DD2-94F9-52A6559B1B5C}"/>
                  </a:ext>
                </a:extLst>
              </p:cNvPr>
              <p:cNvSpPr/>
              <p:nvPr/>
            </p:nvSpPr>
            <p:spPr>
              <a:xfrm>
                <a:off x="2023189" y="1933779"/>
                <a:ext cx="653337" cy="550504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F45F306-2F35-4DD2-94F9-52A6559B1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189" y="1933779"/>
                <a:ext cx="653337" cy="5505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56EF405F-4934-47BC-A3CE-9FCB7CCD5437}"/>
              </a:ext>
            </a:extLst>
          </p:cNvPr>
          <p:cNvGrpSpPr/>
          <p:nvPr/>
        </p:nvGrpSpPr>
        <p:grpSpPr>
          <a:xfrm>
            <a:off x="960471" y="4634586"/>
            <a:ext cx="1233060" cy="1569015"/>
            <a:chOff x="4184777" y="3010619"/>
            <a:chExt cx="1147667" cy="1573009"/>
          </a:xfr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81BA844-C61E-4180-A0ED-9A39C289E821}"/>
                </a:ext>
              </a:extLst>
            </p:cNvPr>
            <p:cNvSpPr/>
            <p:nvPr/>
          </p:nvSpPr>
          <p:spPr>
            <a:xfrm>
              <a:off x="4184779" y="3471482"/>
              <a:ext cx="1147664" cy="216408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1F11237-3B9C-4206-8E7A-D3D00759FBC2}"/>
                </a:ext>
              </a:extLst>
            </p:cNvPr>
            <p:cNvSpPr/>
            <p:nvPr/>
          </p:nvSpPr>
          <p:spPr>
            <a:xfrm>
              <a:off x="4184779" y="3686487"/>
              <a:ext cx="1147665" cy="225337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84CD9-7876-4599-B6D7-17662DA28E0D}"/>
                </a:ext>
              </a:extLst>
            </p:cNvPr>
            <p:cNvSpPr/>
            <p:nvPr/>
          </p:nvSpPr>
          <p:spPr>
            <a:xfrm>
              <a:off x="4184778" y="3911824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EE0F236-3BE1-43EE-8E9A-E2D0492BC172}"/>
                </a:ext>
              </a:extLst>
            </p:cNvPr>
            <p:cNvSpPr/>
            <p:nvPr/>
          </p:nvSpPr>
          <p:spPr>
            <a:xfrm>
              <a:off x="4184778" y="4359693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72E43E-8DBC-4357-BEDE-DA3BD8D0FE34}"/>
                </a:ext>
              </a:extLst>
            </p:cNvPr>
            <p:cNvSpPr/>
            <p:nvPr/>
          </p:nvSpPr>
          <p:spPr>
            <a:xfrm>
              <a:off x="4184778" y="4135758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B336482-28F4-4F03-80DA-A3A1CB051F25}"/>
                </a:ext>
              </a:extLst>
            </p:cNvPr>
            <p:cNvSpPr/>
            <p:nvPr/>
          </p:nvSpPr>
          <p:spPr>
            <a:xfrm>
              <a:off x="4184778" y="3240019"/>
              <a:ext cx="1147665" cy="231461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9F90C36-D1B4-4581-AAD1-12A522DD39FE}"/>
                </a:ext>
              </a:extLst>
            </p:cNvPr>
            <p:cNvSpPr/>
            <p:nvPr/>
          </p:nvSpPr>
          <p:spPr>
            <a:xfrm>
              <a:off x="4184777" y="3010619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4" name="Arrow: Up-Down 43">
            <a:extLst>
              <a:ext uri="{FF2B5EF4-FFF2-40B4-BE49-F238E27FC236}">
                <a16:creationId xmlns:a16="http://schemas.microsoft.com/office/drawing/2014/main" id="{854C2E16-32AA-4FD9-90FE-9C47D843B069}"/>
              </a:ext>
            </a:extLst>
          </p:cNvPr>
          <p:cNvSpPr/>
          <p:nvPr/>
        </p:nvSpPr>
        <p:spPr>
          <a:xfrm>
            <a:off x="2265763" y="2521299"/>
            <a:ext cx="139570" cy="522378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4E438DA-9865-4F4D-B734-8B1B02A5BF3B}"/>
              </a:ext>
            </a:extLst>
          </p:cNvPr>
          <p:cNvSpPr/>
          <p:nvPr/>
        </p:nvSpPr>
        <p:spPr>
          <a:xfrm>
            <a:off x="950784" y="3066475"/>
            <a:ext cx="3180961" cy="1212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F6DC39D-00C7-456D-9078-BBF1CECCD70E}"/>
              </a:ext>
            </a:extLst>
          </p:cNvPr>
          <p:cNvSpPr/>
          <p:nvPr/>
        </p:nvSpPr>
        <p:spPr>
          <a:xfrm>
            <a:off x="3289555" y="3671893"/>
            <a:ext cx="922471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AES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164DDF-303A-4447-B264-3969EC3D2922}"/>
              </a:ext>
            </a:extLst>
          </p:cNvPr>
          <p:cNvSpPr/>
          <p:nvPr/>
        </p:nvSpPr>
        <p:spPr>
          <a:xfrm>
            <a:off x="3289553" y="4111355"/>
            <a:ext cx="922471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SHA256</a:t>
            </a:r>
            <a:endParaRPr lang="en-I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868A12B-BDD2-4B43-8C5F-1D528E773949}"/>
              </a:ext>
            </a:extLst>
          </p:cNvPr>
          <p:cNvSpPr/>
          <p:nvPr/>
        </p:nvSpPr>
        <p:spPr>
          <a:xfrm>
            <a:off x="3289554" y="4555821"/>
            <a:ext cx="922472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RSA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F94F3A-D22B-4FE3-9EA8-584174010B60}"/>
              </a:ext>
            </a:extLst>
          </p:cNvPr>
          <p:cNvSpPr/>
          <p:nvPr/>
        </p:nvSpPr>
        <p:spPr>
          <a:xfrm>
            <a:off x="3277259" y="5028273"/>
            <a:ext cx="922472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Arrow: Up-Down 56">
            <a:extLst>
              <a:ext uri="{FF2B5EF4-FFF2-40B4-BE49-F238E27FC236}">
                <a16:creationId xmlns:a16="http://schemas.microsoft.com/office/drawing/2014/main" id="{0EC4480A-11EA-4BD9-AC88-6878A440C243}"/>
              </a:ext>
            </a:extLst>
          </p:cNvPr>
          <p:cNvSpPr/>
          <p:nvPr/>
        </p:nvSpPr>
        <p:spPr>
          <a:xfrm>
            <a:off x="1281264" y="2484283"/>
            <a:ext cx="139570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Arrow: Up-Down 57">
            <a:extLst>
              <a:ext uri="{FF2B5EF4-FFF2-40B4-BE49-F238E27FC236}">
                <a16:creationId xmlns:a16="http://schemas.microsoft.com/office/drawing/2014/main" id="{D9907BE8-2D5C-4239-8AC7-5521879325D7}"/>
              </a:ext>
            </a:extLst>
          </p:cNvPr>
          <p:cNvSpPr/>
          <p:nvPr/>
        </p:nvSpPr>
        <p:spPr>
          <a:xfrm rot="5400000">
            <a:off x="2953261" y="3586896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Arrow: Up-Down 58">
            <a:extLst>
              <a:ext uri="{FF2B5EF4-FFF2-40B4-BE49-F238E27FC236}">
                <a16:creationId xmlns:a16="http://schemas.microsoft.com/office/drawing/2014/main" id="{990D8BE9-EF84-4402-BFED-3D394900D136}"/>
              </a:ext>
            </a:extLst>
          </p:cNvPr>
          <p:cNvSpPr/>
          <p:nvPr/>
        </p:nvSpPr>
        <p:spPr>
          <a:xfrm rot="5400000">
            <a:off x="2948706" y="4019187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Arrow: Up-Down 59">
            <a:extLst>
              <a:ext uri="{FF2B5EF4-FFF2-40B4-BE49-F238E27FC236}">
                <a16:creationId xmlns:a16="http://schemas.microsoft.com/office/drawing/2014/main" id="{A2A6887C-02B6-4E27-8042-A4BF39B90C0D}"/>
              </a:ext>
            </a:extLst>
          </p:cNvPr>
          <p:cNvSpPr/>
          <p:nvPr/>
        </p:nvSpPr>
        <p:spPr>
          <a:xfrm rot="5400000">
            <a:off x="2953260" y="4501269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Arrow: Up-Down 61">
            <a:extLst>
              <a:ext uri="{FF2B5EF4-FFF2-40B4-BE49-F238E27FC236}">
                <a16:creationId xmlns:a16="http://schemas.microsoft.com/office/drawing/2014/main" id="{95923F0A-2137-4459-AF43-777D876426FC}"/>
              </a:ext>
            </a:extLst>
          </p:cNvPr>
          <p:cNvSpPr/>
          <p:nvPr/>
        </p:nvSpPr>
        <p:spPr>
          <a:xfrm rot="5400000">
            <a:off x="2948705" y="4916786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Arrow: Up-Down 62">
            <a:extLst>
              <a:ext uri="{FF2B5EF4-FFF2-40B4-BE49-F238E27FC236}">
                <a16:creationId xmlns:a16="http://schemas.microsoft.com/office/drawing/2014/main" id="{47951DA2-FF6D-4544-B635-EBFFBB9898DA}"/>
              </a:ext>
            </a:extLst>
          </p:cNvPr>
          <p:cNvSpPr/>
          <p:nvPr/>
        </p:nvSpPr>
        <p:spPr>
          <a:xfrm rot="10800000">
            <a:off x="1527263" y="4285226"/>
            <a:ext cx="171651" cy="341270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33D55C-0E69-4A83-AEEC-8A75B93B6213}"/>
              </a:ext>
            </a:extLst>
          </p:cNvPr>
          <p:cNvSpPr txBox="1"/>
          <p:nvPr/>
        </p:nvSpPr>
        <p:spPr>
          <a:xfrm>
            <a:off x="1136741" y="6202901"/>
            <a:ext cx="695731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RAM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5D72B53-1B0E-44DF-98D7-21C9C5D62A1D}"/>
              </a:ext>
            </a:extLst>
          </p:cNvPr>
          <p:cNvSpPr/>
          <p:nvPr/>
        </p:nvSpPr>
        <p:spPr>
          <a:xfrm>
            <a:off x="3040191" y="1960753"/>
            <a:ext cx="964577" cy="522378"/>
          </a:xfrm>
          <a:prstGeom prst="rect">
            <a:avLst/>
          </a:prstGeom>
          <a:solidFill>
            <a:srgbClr val="FFCCCC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Flash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Arrow: Up-Down 70">
            <a:extLst>
              <a:ext uri="{FF2B5EF4-FFF2-40B4-BE49-F238E27FC236}">
                <a16:creationId xmlns:a16="http://schemas.microsoft.com/office/drawing/2014/main" id="{0E4934A6-5540-4E54-9416-896CDC5703D9}"/>
              </a:ext>
            </a:extLst>
          </p:cNvPr>
          <p:cNvSpPr/>
          <p:nvPr/>
        </p:nvSpPr>
        <p:spPr>
          <a:xfrm>
            <a:off x="3431641" y="2529000"/>
            <a:ext cx="139570" cy="522378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D6EFE33-D586-4DC3-9113-C87A0EE4675C}"/>
              </a:ext>
            </a:extLst>
          </p:cNvPr>
          <p:cNvSpPr/>
          <p:nvPr/>
        </p:nvSpPr>
        <p:spPr>
          <a:xfrm>
            <a:off x="1152798" y="3889022"/>
            <a:ext cx="922472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4DACC5C7-C2EA-4653-A2CF-A2CCE2E0D9D7}"/>
              </a:ext>
            </a:extLst>
          </p:cNvPr>
          <p:cNvCxnSpPr>
            <a:cxnSpLocks/>
            <a:stCxn id="70" idx="3"/>
          </p:cNvCxnSpPr>
          <p:nvPr/>
        </p:nvCxnSpPr>
        <p:spPr>
          <a:xfrm flipV="1">
            <a:off x="4004768" y="1797663"/>
            <a:ext cx="1196456" cy="42427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5E51A4D-5729-43FE-849F-A00B0978508B}"/>
              </a:ext>
            </a:extLst>
          </p:cNvPr>
          <p:cNvCxnSpPr>
            <a:stCxn id="70" idx="3"/>
          </p:cNvCxnSpPr>
          <p:nvPr/>
        </p:nvCxnSpPr>
        <p:spPr>
          <a:xfrm>
            <a:off x="4004768" y="2221942"/>
            <a:ext cx="1196456" cy="1119466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98B18C4-A71B-4D19-AD2E-434348907CEC}"/>
                  </a:ext>
                </a:extLst>
              </p:cNvPr>
              <p:cNvSpPr/>
              <p:nvPr/>
            </p:nvSpPr>
            <p:spPr>
              <a:xfrm>
                <a:off x="5201224" y="2064790"/>
                <a:ext cx="1141211" cy="21390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𝐵𝑙𝑜𝑐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98B18C4-A71B-4D19-AD2E-434348907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224" y="2064790"/>
                <a:ext cx="1141211" cy="2139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5C7CD42-957D-40D0-88C2-C11057957EFC}"/>
                  </a:ext>
                </a:extLst>
              </p:cNvPr>
              <p:cNvSpPr/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solidFill>
                <a:srgbClr val="99FF99"/>
              </a:solid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5C7CD42-957D-40D0-88C2-C11057957E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8844496-4923-4BE9-807F-C232837B4CE0}"/>
                  </a:ext>
                </a:extLst>
              </p:cNvPr>
              <p:cNvSpPr/>
              <p:nvPr/>
            </p:nvSpPr>
            <p:spPr>
              <a:xfrm>
                <a:off x="2041787" y="1886652"/>
                <a:ext cx="653337" cy="550504"/>
              </a:xfrm>
              <a:prstGeom prst="rect">
                <a:avLst/>
              </a:prstGeom>
              <a:solidFill>
                <a:srgbClr val="FFCCCC"/>
              </a:solid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8844496-4923-4BE9-807F-C232837B4C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787" y="1886652"/>
                <a:ext cx="653337" cy="5505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DCE82F2-52AD-450E-A54F-1AAC442C10B7}"/>
                  </a:ext>
                </a:extLst>
              </p:cNvPr>
              <p:cNvSpPr/>
              <p:nvPr/>
            </p:nvSpPr>
            <p:spPr>
              <a:xfrm>
                <a:off x="5190441" y="1800592"/>
                <a:ext cx="1171264" cy="22391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𝐻𝑒𝑎𝑑𝑒𝑟</m:t>
                      </m:r>
                    </m:oMath>
                  </m:oMathPara>
                </a14:m>
                <a:endParaRPr lang="en-IN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DCE82F2-52AD-450E-A54F-1AAC442C10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441" y="1800592"/>
                <a:ext cx="1171264" cy="2239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row: Right 28">
            <a:extLst>
              <a:ext uri="{FF2B5EF4-FFF2-40B4-BE49-F238E27FC236}">
                <a16:creationId xmlns:a16="http://schemas.microsoft.com/office/drawing/2014/main" id="{CA32C865-A6D0-4B0F-9951-C81DAFA5EB28}"/>
              </a:ext>
            </a:extLst>
          </p:cNvPr>
          <p:cNvSpPr/>
          <p:nvPr/>
        </p:nvSpPr>
        <p:spPr>
          <a:xfrm rot="5400000">
            <a:off x="1169508" y="1503135"/>
            <a:ext cx="363889" cy="28090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06230A0-93DC-4023-A8D6-8B37FBCF3EC1}"/>
              </a:ext>
            </a:extLst>
          </p:cNvPr>
          <p:cNvSpPr txBox="1"/>
          <p:nvPr/>
        </p:nvSpPr>
        <p:spPr>
          <a:xfrm>
            <a:off x="10491152" y="2957203"/>
            <a:ext cx="139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invalidHeader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98289FA7-05CF-4272-BABB-76A0FA3BF8DF}"/>
              </a:ext>
            </a:extLst>
          </p:cNvPr>
          <p:cNvSpPr/>
          <p:nvPr/>
        </p:nvSpPr>
        <p:spPr>
          <a:xfrm>
            <a:off x="8847227" y="1597609"/>
            <a:ext cx="843812" cy="46145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5827B67F-715C-4B26-9EA0-9A86D59DC232}"/>
              </a:ext>
            </a:extLst>
          </p:cNvPr>
          <p:cNvSpPr/>
          <p:nvPr/>
        </p:nvSpPr>
        <p:spPr>
          <a:xfrm>
            <a:off x="8847228" y="2466229"/>
            <a:ext cx="843812" cy="48232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7A430F5B-8B9E-4477-9005-30068AAFD727}"/>
              </a:ext>
            </a:extLst>
          </p:cNvPr>
          <p:cNvSpPr/>
          <p:nvPr/>
        </p:nvSpPr>
        <p:spPr>
          <a:xfrm>
            <a:off x="8858972" y="4390931"/>
            <a:ext cx="843812" cy="5258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verify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D54350A-46DC-4ADF-9E06-582E0D3CA842}"/>
              </a:ext>
            </a:extLst>
          </p:cNvPr>
          <p:cNvSpPr txBox="1"/>
          <p:nvPr/>
        </p:nvSpPr>
        <p:spPr>
          <a:xfrm>
            <a:off x="10387497" y="4897849"/>
            <a:ext cx="1076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abort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Connector: Curved 85">
            <a:extLst>
              <a:ext uri="{FF2B5EF4-FFF2-40B4-BE49-F238E27FC236}">
                <a16:creationId xmlns:a16="http://schemas.microsoft.com/office/drawing/2014/main" id="{ED9970E0-AF59-4B82-ABDA-A7C56C4E548B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8991450" y="1336256"/>
            <a:ext cx="277683" cy="261354"/>
          </a:xfrm>
          <a:prstGeom prst="curved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830C886-080C-4FF0-9F9A-65DC950F224C}"/>
              </a:ext>
            </a:extLst>
          </p:cNvPr>
          <p:cNvCxnSpPr>
            <a:cxnSpLocks/>
            <a:stCxn id="80" idx="2"/>
            <a:endCxn id="81" idx="0"/>
          </p:cNvCxnSpPr>
          <p:nvPr/>
        </p:nvCxnSpPr>
        <p:spPr>
          <a:xfrm>
            <a:off x="9269133" y="2059068"/>
            <a:ext cx="1" cy="40716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774B7AFC-CA5D-41E2-B329-FAB4871AFA84}"/>
              </a:ext>
            </a:extLst>
          </p:cNvPr>
          <p:cNvCxnSpPr>
            <a:cxnSpLocks/>
            <a:stCxn id="81" idx="2"/>
            <a:endCxn id="106" idx="0"/>
          </p:cNvCxnSpPr>
          <p:nvPr/>
        </p:nvCxnSpPr>
        <p:spPr>
          <a:xfrm>
            <a:off x="9269134" y="2948556"/>
            <a:ext cx="6455" cy="38284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7D153BE5-B0F9-4373-B6D1-0382322181EB}"/>
              </a:ext>
            </a:extLst>
          </p:cNvPr>
          <p:cNvSpPr/>
          <p:nvPr/>
        </p:nvSpPr>
        <p:spPr>
          <a:xfrm>
            <a:off x="9097413" y="5348499"/>
            <a:ext cx="356351" cy="391356"/>
          </a:xfrm>
          <a:prstGeom prst="flowChartConnector">
            <a:avLst/>
          </a:prstGeom>
          <a:solidFill>
            <a:srgbClr val="92D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6D20450-C1BE-46AB-BAD0-910CAED83BF9}"/>
              </a:ext>
            </a:extLst>
          </p:cNvPr>
          <p:cNvCxnSpPr>
            <a:cxnSpLocks/>
            <a:stCxn id="83" idx="2"/>
            <a:endCxn id="93" idx="0"/>
          </p:cNvCxnSpPr>
          <p:nvPr/>
        </p:nvCxnSpPr>
        <p:spPr>
          <a:xfrm flipH="1">
            <a:off x="9275588" y="4916824"/>
            <a:ext cx="5290" cy="43167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Flowchart: Connector 94">
            <a:extLst>
              <a:ext uri="{FF2B5EF4-FFF2-40B4-BE49-F238E27FC236}">
                <a16:creationId xmlns:a16="http://schemas.microsoft.com/office/drawing/2014/main" id="{BEBFBE30-C06F-41AA-A7C6-033F2F258E0E}"/>
              </a:ext>
            </a:extLst>
          </p:cNvPr>
          <p:cNvSpPr/>
          <p:nvPr/>
        </p:nvSpPr>
        <p:spPr>
          <a:xfrm>
            <a:off x="10733917" y="4458199"/>
            <a:ext cx="356351" cy="391356"/>
          </a:xfrm>
          <a:prstGeom prst="flowChartConnector">
            <a:avLst/>
          </a:prstGeom>
          <a:solidFill>
            <a:srgbClr val="FF808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Connector: Curved 95">
            <a:extLst>
              <a:ext uri="{FF2B5EF4-FFF2-40B4-BE49-F238E27FC236}">
                <a16:creationId xmlns:a16="http://schemas.microsoft.com/office/drawing/2014/main" id="{FAC85BD3-6830-429B-BCF1-0F43FCC341AC}"/>
              </a:ext>
            </a:extLst>
          </p:cNvPr>
          <p:cNvCxnSpPr>
            <a:cxnSpLocks/>
            <a:stCxn id="81" idx="3"/>
            <a:endCxn id="95" idx="0"/>
          </p:cNvCxnSpPr>
          <p:nvPr/>
        </p:nvCxnSpPr>
        <p:spPr>
          <a:xfrm>
            <a:off x="9691040" y="2707392"/>
            <a:ext cx="1221053" cy="1750807"/>
          </a:xfrm>
          <a:prstGeom prst="curved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B1AFE20-3731-476E-9E7D-68DB9B5D9783}"/>
              </a:ext>
            </a:extLst>
          </p:cNvPr>
          <p:cNvCxnSpPr>
            <a:cxnSpLocks/>
            <a:stCxn id="83" idx="3"/>
            <a:endCxn id="95" idx="2"/>
          </p:cNvCxnSpPr>
          <p:nvPr/>
        </p:nvCxnSpPr>
        <p:spPr>
          <a:xfrm>
            <a:off x="9702784" y="4653877"/>
            <a:ext cx="1031134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25AA209-E678-4FB2-839A-BF6E0184B089}"/>
              </a:ext>
            </a:extLst>
          </p:cNvPr>
          <p:cNvCxnSpPr>
            <a:cxnSpLocks/>
            <a:stCxn id="106" idx="2"/>
            <a:endCxn id="83" idx="0"/>
          </p:cNvCxnSpPr>
          <p:nvPr/>
        </p:nvCxnSpPr>
        <p:spPr>
          <a:xfrm>
            <a:off x="9275589" y="3831059"/>
            <a:ext cx="5289" cy="559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71AED2A0-758A-4061-8B90-53A4255C4CE3}"/>
              </a:ext>
            </a:extLst>
          </p:cNvPr>
          <p:cNvSpPr txBox="1"/>
          <p:nvPr/>
        </p:nvSpPr>
        <p:spPr>
          <a:xfrm>
            <a:off x="7355712" y="3934901"/>
            <a:ext cx="127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loadNextBlock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8C2E76F-68F7-49A6-9D00-D9C3C500C3AE}"/>
              </a:ext>
            </a:extLst>
          </p:cNvPr>
          <p:cNvSpPr txBox="1"/>
          <p:nvPr/>
        </p:nvSpPr>
        <p:spPr>
          <a:xfrm>
            <a:off x="8752677" y="5731350"/>
            <a:ext cx="1115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success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9846935-269E-4A71-A8D1-36ADA60BBDC6}"/>
              </a:ext>
            </a:extLst>
          </p:cNvPr>
          <p:cNvSpPr txBox="1"/>
          <p:nvPr/>
        </p:nvSpPr>
        <p:spPr>
          <a:xfrm>
            <a:off x="8119462" y="2970945"/>
            <a:ext cx="109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loadBlock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3D0248B-F23E-4493-ADFA-E1E75E27AE85}"/>
              </a:ext>
            </a:extLst>
          </p:cNvPr>
          <p:cNvSpPr txBox="1"/>
          <p:nvPr/>
        </p:nvSpPr>
        <p:spPr>
          <a:xfrm>
            <a:off x="9676289" y="4285226"/>
            <a:ext cx="1231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invalidBlock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565376-0E71-4D0B-B312-FFA358DA9276}"/>
              </a:ext>
            </a:extLst>
          </p:cNvPr>
          <p:cNvSpPr txBox="1"/>
          <p:nvPr/>
        </p:nvSpPr>
        <p:spPr>
          <a:xfrm>
            <a:off x="9233452" y="3889022"/>
            <a:ext cx="1352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gotoVerifyBlock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64000E-EB85-40BD-AA43-018D98CE4611}"/>
              </a:ext>
            </a:extLst>
          </p:cNvPr>
          <p:cNvSpPr txBox="1"/>
          <p:nvPr/>
        </p:nvSpPr>
        <p:spPr>
          <a:xfrm>
            <a:off x="9301566" y="2111971"/>
            <a:ext cx="1533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loadHeader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551F31E-E95A-4B36-B470-6ED8112AD2C9}"/>
              </a:ext>
            </a:extLst>
          </p:cNvPr>
          <p:cNvSpPr txBox="1"/>
          <p:nvPr/>
        </p:nvSpPr>
        <p:spPr>
          <a:xfrm>
            <a:off x="7769562" y="4916823"/>
            <a:ext cx="1449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!(hasNextBlock)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9671BEF4-286E-442F-99E0-51E6E8C4024E}"/>
              </a:ext>
            </a:extLst>
          </p:cNvPr>
          <p:cNvSpPr/>
          <p:nvPr/>
        </p:nvSpPr>
        <p:spPr>
          <a:xfrm>
            <a:off x="8853683" y="3331405"/>
            <a:ext cx="843812" cy="499654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reloc block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id="{47C3AB8B-7CF4-4BC5-B517-1BF82427F6EA}"/>
              </a:ext>
            </a:extLst>
          </p:cNvPr>
          <p:cNvCxnSpPr>
            <a:cxnSpLocks/>
            <a:stCxn id="83" idx="1"/>
            <a:endCxn id="106" idx="1"/>
          </p:cNvCxnSpPr>
          <p:nvPr/>
        </p:nvCxnSpPr>
        <p:spPr>
          <a:xfrm rot="10800000">
            <a:off x="8853577" y="3581234"/>
            <a:ext cx="5289" cy="1072646"/>
          </a:xfrm>
          <a:prstGeom prst="curvedConnector3">
            <a:avLst>
              <a:gd name="adj1" fmla="val 5357452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8" name="Arrow: Up-Down 107">
            <a:extLst>
              <a:ext uri="{FF2B5EF4-FFF2-40B4-BE49-F238E27FC236}">
                <a16:creationId xmlns:a16="http://schemas.microsoft.com/office/drawing/2014/main" id="{7DD560DE-D32B-4F20-A740-512C2EF512EA}"/>
              </a:ext>
            </a:extLst>
          </p:cNvPr>
          <p:cNvSpPr/>
          <p:nvPr/>
        </p:nvSpPr>
        <p:spPr>
          <a:xfrm rot="5400000">
            <a:off x="2301172" y="3829596"/>
            <a:ext cx="129438" cy="547202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9" name="Connector: Curved 108">
            <a:extLst>
              <a:ext uri="{FF2B5EF4-FFF2-40B4-BE49-F238E27FC236}">
                <a16:creationId xmlns:a16="http://schemas.microsoft.com/office/drawing/2014/main" id="{4456ED93-BA12-4CA0-AA9D-DF87BAD9621B}"/>
              </a:ext>
            </a:extLst>
          </p:cNvPr>
          <p:cNvCxnSpPr>
            <a:cxnSpLocks/>
            <a:stCxn id="83" idx="2"/>
            <a:endCxn id="93" idx="0"/>
          </p:cNvCxnSpPr>
          <p:nvPr/>
        </p:nvCxnSpPr>
        <p:spPr>
          <a:xfrm rot="5400000">
            <a:off x="9062397" y="5130017"/>
            <a:ext cx="431675" cy="5289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row: Up-Down 75">
            <a:extLst>
              <a:ext uri="{FF2B5EF4-FFF2-40B4-BE49-F238E27FC236}">
                <a16:creationId xmlns:a16="http://schemas.microsoft.com/office/drawing/2014/main" id="{DB052E65-545B-494D-BDB7-006DA08EDDB1}"/>
              </a:ext>
            </a:extLst>
          </p:cNvPr>
          <p:cNvSpPr/>
          <p:nvPr/>
        </p:nvSpPr>
        <p:spPr>
          <a:xfrm rot="5400000">
            <a:off x="2930517" y="5468170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324165D-EA4C-4F80-9B45-86E894E6AA9C}"/>
              </a:ext>
            </a:extLst>
          </p:cNvPr>
          <p:cNvSpPr/>
          <p:nvPr/>
        </p:nvSpPr>
        <p:spPr>
          <a:xfrm>
            <a:off x="3289552" y="5470161"/>
            <a:ext cx="922472" cy="522378"/>
          </a:xfrm>
          <a:prstGeom prst="rect">
            <a:avLst/>
          </a:prstGeom>
          <a:solidFill>
            <a:srgbClr val="FFCCCC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N/W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BD45F-91A2-4E0F-9080-B145F0B9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11</a:t>
            </a:fld>
            <a:endParaRPr lang="en-IN"/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589814F3-C600-4F9F-8653-34E5E6F2B3A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386034" y="1597660"/>
            <a:ext cx="665189" cy="655394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D9D60A4-7AD0-48A7-94C0-00FC54827F3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152148" y="5176756"/>
            <a:ext cx="463840" cy="457010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FF813A49-C5FA-4989-A100-E5FA78FD09D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290594" y="4921143"/>
            <a:ext cx="463840" cy="4570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2A7301D-58DD-448D-A843-5926979B83F8}"/>
                  </a:ext>
                </a:extLst>
              </p:cNvPr>
              <p:cNvSpPr/>
              <p:nvPr/>
            </p:nvSpPr>
            <p:spPr>
              <a:xfrm>
                <a:off x="5208660" y="2332290"/>
                <a:ext cx="1133775" cy="20475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𝐵𝑙𝑜𝑐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2A7301D-58DD-448D-A843-5926979B83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660" y="2332290"/>
                <a:ext cx="1133775" cy="20475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6C5166E3-1477-43DF-9177-C7515BC723A1}"/>
              </a:ext>
            </a:extLst>
          </p:cNvPr>
          <p:cNvCxnSpPr>
            <a:cxnSpLocks/>
          </p:cNvCxnSpPr>
          <p:nvPr/>
        </p:nvCxnSpPr>
        <p:spPr>
          <a:xfrm rot="5400000">
            <a:off x="565035" y="3412573"/>
            <a:ext cx="3069805" cy="802046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48259062-66F0-40D9-B874-2DA4557B88B9}"/>
              </a:ext>
            </a:extLst>
          </p:cNvPr>
          <p:cNvSpPr/>
          <p:nvPr/>
        </p:nvSpPr>
        <p:spPr>
          <a:xfrm>
            <a:off x="1007158" y="5344562"/>
            <a:ext cx="1154155" cy="163998"/>
          </a:xfrm>
          <a:prstGeom prst="rect">
            <a:avLst/>
          </a:prstGeom>
          <a:solidFill>
            <a:srgbClr val="FF0000"/>
          </a:solidFill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222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00556 C -0.05807 0.00556 -0.16732 -0.00139 -0.22448 -0.00324 C -0.30209 -0.00532 -0.36511 -0.04351 -0.36511 0.05602 C -0.36511 0.12917 -0.34375 0.37269 -0.34375 0.44676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16" y="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5 3.33333E-6 L -0.17344 3.33333E-6 C -0.25013 3.33333E-6 -0.34414 0.12939 -0.34414 0.23541 L -0.34414 0.47199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96" y="2358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 -0.00278 L -0.17084 -0.00278 C -0.24883 -0.00278 -0.34453 0.13519 -0.34453 0.24815 L -0.34453 0.50116 " pathEditMode="relative" rAng="0" ptsTypes="AAAA">
                                      <p:cBhvr>
                                        <p:cTn id="8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22" y="25185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08646 0.00209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93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46 0.00209 L 2.70833E-6 -4.81481E-6 " pathEditMode="relative" rAng="0" ptsTypes="AA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-93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82" grpId="0" animBg="1"/>
      <p:bldP spid="82" grpId="1" animBg="1"/>
      <p:bldP spid="82" grpId="2" animBg="1"/>
      <p:bldP spid="85" grpId="0" animBg="1"/>
      <p:bldP spid="85" grpId="1" animBg="1"/>
      <p:bldP spid="66" grpId="0" animBg="1"/>
      <p:bldP spid="66" grpId="1" animBg="1"/>
      <p:bldP spid="29" grpId="0" animBg="1"/>
      <p:bldP spid="29" grpId="1" animBg="1"/>
      <p:bldP spid="29" grpId="2" animBg="1"/>
      <p:bldP spid="91" grpId="0" animBg="1"/>
      <p:bldP spid="91" grpId="1" animBg="1"/>
      <p:bldP spid="91" grpId="2" animBg="1"/>
      <p:bldP spid="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13FA8-2098-439A-96A9-16902663A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970"/>
            <a:ext cx="10515600" cy="6777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TOCTOU Attack</a:t>
            </a:r>
            <a:br>
              <a:rPr lang="en-US" dirty="0"/>
            </a:br>
            <a:r>
              <a:rPr lang="en-US" sz="2400" dirty="0"/>
              <a:t>(Time of Check to Time of Use)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4F3975-5103-436A-876B-4C176BB295EF}"/>
              </a:ext>
            </a:extLst>
          </p:cNvPr>
          <p:cNvSpPr txBox="1"/>
          <p:nvPr/>
        </p:nvSpPr>
        <p:spPr>
          <a:xfrm>
            <a:off x="1340636" y="1615505"/>
            <a:ext cx="707260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Preventing TOCTOU attack</a:t>
            </a:r>
          </a:p>
          <a:p>
            <a:pPr marL="179387"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mark image locations in RAM as </a:t>
            </a: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READ_ONLY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others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AC1C0A0-AFF7-4470-9712-86000F5BC525}"/>
              </a:ext>
            </a:extLst>
          </p:cNvPr>
          <p:cNvSpPr txBox="1"/>
          <p:nvPr/>
        </p:nvSpPr>
        <p:spPr>
          <a:xfrm>
            <a:off x="1561391" y="3746970"/>
            <a:ext cx="7072605" cy="86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still vulnerable to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Confused Deputy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attack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6CE33DB-9021-4574-B7C8-35F3857D6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811888"/>
              </p:ext>
            </p:extLst>
          </p:nvPr>
        </p:nvGraphicFramePr>
        <p:xfrm>
          <a:off x="9143863" y="1800573"/>
          <a:ext cx="322042" cy="19268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042">
                  <a:extLst>
                    <a:ext uri="{9D8B030D-6E8A-4147-A177-3AD203B41FA5}">
                      <a16:colId xmlns:a16="http://schemas.microsoft.com/office/drawing/2014/main" val="2495669341"/>
                    </a:ext>
                  </a:extLst>
                </a:gridCol>
              </a:tblGrid>
              <a:tr h="275267"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76189"/>
                  </a:ext>
                </a:extLst>
              </a:tr>
              <a:tr h="275267"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274537"/>
                  </a:ext>
                </a:extLst>
              </a:tr>
              <a:tr h="275267"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756680"/>
                  </a:ext>
                </a:extLst>
              </a:tr>
              <a:tr h="275267"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985132"/>
                  </a:ext>
                </a:extLst>
              </a:tr>
              <a:tr h="275267"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833539"/>
                  </a:ext>
                </a:extLst>
              </a:tr>
              <a:tr h="275267"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72866"/>
                  </a:ext>
                </a:extLst>
              </a:tr>
              <a:tr h="275267"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977288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3DEAE5A7-50D8-43D0-BB6C-8D8D458DFCC3}"/>
              </a:ext>
            </a:extLst>
          </p:cNvPr>
          <p:cNvGrpSpPr/>
          <p:nvPr/>
        </p:nvGrpSpPr>
        <p:grpSpPr>
          <a:xfrm>
            <a:off x="9143860" y="1791477"/>
            <a:ext cx="1707504" cy="1935968"/>
            <a:chOff x="8854748" y="2339488"/>
            <a:chExt cx="1707504" cy="193596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DAF999F-FA3F-4B1E-A82B-D08E44A83CF7}"/>
                </a:ext>
              </a:extLst>
            </p:cNvPr>
            <p:cNvGrpSpPr/>
            <p:nvPr/>
          </p:nvGrpSpPr>
          <p:grpSpPr>
            <a:xfrm>
              <a:off x="9176793" y="2339488"/>
              <a:ext cx="1385459" cy="1935968"/>
              <a:chOff x="4184777" y="3003120"/>
              <a:chExt cx="1147667" cy="1595888"/>
            </a:xfr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D9FBFFF-C720-4575-BAA8-4BEDB99F03A9}"/>
                  </a:ext>
                </a:extLst>
              </p:cNvPr>
              <p:cNvSpPr/>
              <p:nvPr/>
            </p:nvSpPr>
            <p:spPr>
              <a:xfrm>
                <a:off x="4184779" y="3471482"/>
                <a:ext cx="1147664" cy="216408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105066-615E-48CA-B473-A20C18AD39B4}"/>
                  </a:ext>
                </a:extLst>
              </p:cNvPr>
              <p:cNvSpPr/>
              <p:nvPr/>
            </p:nvSpPr>
            <p:spPr>
              <a:xfrm>
                <a:off x="4184779" y="3686487"/>
                <a:ext cx="1147665" cy="225337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2BF90FD-1D41-4574-B362-0BC8BB540F52}"/>
                  </a:ext>
                </a:extLst>
              </p:cNvPr>
              <p:cNvSpPr/>
              <p:nvPr/>
            </p:nvSpPr>
            <p:spPr>
              <a:xfrm>
                <a:off x="4184778" y="3911824"/>
                <a:ext cx="1147666" cy="223935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DB60034-975B-426B-B77C-227C8673D7A8}"/>
                  </a:ext>
                </a:extLst>
              </p:cNvPr>
              <p:cNvSpPr/>
              <p:nvPr/>
            </p:nvSpPr>
            <p:spPr>
              <a:xfrm>
                <a:off x="4184778" y="4359693"/>
                <a:ext cx="1147666" cy="239315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5869614-7872-4E45-83E7-6E108C2D604F}"/>
                  </a:ext>
                </a:extLst>
              </p:cNvPr>
              <p:cNvSpPr/>
              <p:nvPr/>
            </p:nvSpPr>
            <p:spPr>
              <a:xfrm>
                <a:off x="4184778" y="4135758"/>
                <a:ext cx="1147666" cy="223935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63FE105-A83A-4D62-A317-2C3CE1F96ABE}"/>
                  </a:ext>
                </a:extLst>
              </p:cNvPr>
              <p:cNvSpPr/>
              <p:nvPr/>
            </p:nvSpPr>
            <p:spPr>
              <a:xfrm>
                <a:off x="4184778" y="3240019"/>
                <a:ext cx="1147665" cy="231461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CF54A3A-6E67-4147-80BE-2CBDF4FF96E0}"/>
                  </a:ext>
                </a:extLst>
              </p:cNvPr>
              <p:cNvSpPr/>
              <p:nvPr/>
            </p:nvSpPr>
            <p:spPr>
              <a:xfrm>
                <a:off x="4184777" y="3003120"/>
                <a:ext cx="1147666" cy="231435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15" name="Graphic 14" descr="Close">
              <a:extLst>
                <a:ext uri="{FF2B5EF4-FFF2-40B4-BE49-F238E27FC236}">
                  <a16:creationId xmlns:a16="http://schemas.microsoft.com/office/drawing/2014/main" id="{E34AA939-6EB4-4075-8E37-F6B8B88795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854748" y="2886772"/>
              <a:ext cx="293914" cy="293914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12A481E-E9AB-4616-A24E-F891206B61D0}"/>
              </a:ext>
            </a:extLst>
          </p:cNvPr>
          <p:cNvSpPr txBox="1"/>
          <p:nvPr/>
        </p:nvSpPr>
        <p:spPr>
          <a:xfrm>
            <a:off x="8556173" y="3915098"/>
            <a:ext cx="3209730" cy="23083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accelerators: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READ/WRITE permission to protocol firmware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attacker: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READ_ONLY permission to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7014D-BD01-431E-B45B-D30A95C0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A480E8-C225-4291-9F48-EC72E33B0B66}"/>
              </a:ext>
            </a:extLst>
          </p:cNvPr>
          <p:cNvSpPr txBox="1"/>
          <p:nvPr/>
        </p:nvSpPr>
        <p:spPr>
          <a:xfrm>
            <a:off x="9755017" y="1430839"/>
            <a:ext cx="695731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RAM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1D388B7F-754B-4910-AB72-B71ACA13A4CB}"/>
              </a:ext>
            </a:extLst>
          </p:cNvPr>
          <p:cNvCxnSpPr>
            <a:cxnSpLocks/>
            <a:stCxn id="15" idx="3"/>
          </p:cNvCxnSpPr>
          <p:nvPr/>
        </p:nvCxnSpPr>
        <p:spPr>
          <a:xfrm rot="10800000" flipV="1">
            <a:off x="8854752" y="2485717"/>
            <a:ext cx="289109" cy="1444029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532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FB9DEA-BFA2-494B-A246-4F4F68887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Confused Deputy Attack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F280D-E2D1-482B-B49D-3143B993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2465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4467D1A-D3CE-4CF0-AFF8-AC1044F5EE11}"/>
              </a:ext>
            </a:extLst>
          </p:cNvPr>
          <p:cNvSpPr/>
          <p:nvPr/>
        </p:nvSpPr>
        <p:spPr>
          <a:xfrm>
            <a:off x="544696" y="1336256"/>
            <a:ext cx="3781632" cy="5157774"/>
          </a:xfrm>
          <a:prstGeom prst="rect">
            <a:avLst/>
          </a:prstGeom>
          <a:solidFill>
            <a:srgbClr val="FFFC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513FA8-2098-439A-96A9-16902663A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970"/>
            <a:ext cx="10515600" cy="677719"/>
          </a:xfrm>
        </p:spPr>
        <p:txBody>
          <a:bodyPr>
            <a:normAutofit/>
          </a:bodyPr>
          <a:lstStyle/>
          <a:p>
            <a:r>
              <a:rPr lang="en-US" dirty="0"/>
              <a:t>Confused Deputy Attack</a:t>
            </a:r>
            <a:endParaRPr lang="en-IN" dirty="0"/>
          </a:p>
        </p:txBody>
      </p:sp>
      <p:sp>
        <p:nvSpPr>
          <p:cNvPr id="56" name="Arrow: Up-Down 55">
            <a:extLst>
              <a:ext uri="{FF2B5EF4-FFF2-40B4-BE49-F238E27FC236}">
                <a16:creationId xmlns:a16="http://schemas.microsoft.com/office/drawing/2014/main" id="{5DA19876-A3F3-4105-A720-EA21A7CAB100}"/>
              </a:ext>
            </a:extLst>
          </p:cNvPr>
          <p:cNvSpPr/>
          <p:nvPr/>
        </p:nvSpPr>
        <p:spPr>
          <a:xfrm>
            <a:off x="2600851" y="3185875"/>
            <a:ext cx="200025" cy="2764388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6321F8B-5B2C-40C6-B9DF-442159AB8FD4}"/>
              </a:ext>
            </a:extLst>
          </p:cNvPr>
          <p:cNvGrpSpPr/>
          <p:nvPr/>
        </p:nvGrpSpPr>
        <p:grpSpPr>
          <a:xfrm>
            <a:off x="4801185" y="1791262"/>
            <a:ext cx="1963588" cy="2239634"/>
            <a:chOff x="4675808" y="1350771"/>
            <a:chExt cx="2314594" cy="223963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D684E67-9829-4B7A-8AF6-70BBEAA4963B}"/>
                </a:ext>
              </a:extLst>
            </p:cNvPr>
            <p:cNvGrpSpPr/>
            <p:nvPr/>
          </p:nvGrpSpPr>
          <p:grpSpPr>
            <a:xfrm>
              <a:off x="5135158" y="1350771"/>
              <a:ext cx="1380640" cy="1550146"/>
              <a:chOff x="606488" y="1875453"/>
              <a:chExt cx="895740" cy="111967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365DFDDA-C143-440D-8514-FE4F1674EBEB}"/>
                      </a:ext>
                    </a:extLst>
                  </p:cNvPr>
                  <p:cNvSpPr/>
                  <p:nvPr/>
                </p:nvSpPr>
                <p:spPr>
                  <a:xfrm>
                    <a:off x="606490" y="1875453"/>
                    <a:ext cx="895738" cy="186612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𝐻𝑒𝑎𝑑𝑒𝑟</m:t>
                          </m:r>
                        </m:oMath>
                      </m:oMathPara>
                    </a14:m>
                    <a:endParaRPr lang="en-IN" sz="1600" dirty="0">
                      <a:solidFill>
                        <a:schemeClr val="tx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365DFDDA-C143-440D-8514-FE4F1674EBE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90" y="1875453"/>
                    <a:ext cx="895738" cy="18661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217B1F66-CED0-4A04-8D19-7F5A9F86F28A}"/>
                      </a:ext>
                    </a:extLst>
                  </p:cNvPr>
                  <p:cNvSpPr/>
                  <p:nvPr/>
                </p:nvSpPr>
                <p:spPr>
                  <a:xfrm>
                    <a:off x="606489" y="2062065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217B1F66-CED0-4A04-8D19-7F5A9F86F28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9" y="2062065"/>
                    <a:ext cx="895739" cy="18661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CFC0CBEC-94D8-4D13-A4CB-FD5630088C41}"/>
                      </a:ext>
                    </a:extLst>
                  </p:cNvPr>
                  <p:cNvSpPr/>
                  <p:nvPr/>
                </p:nvSpPr>
                <p:spPr>
                  <a:xfrm>
                    <a:off x="606489" y="2248677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CFC0CBEC-94D8-4D13-A4CB-FD5630088C4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9" y="2248677"/>
                    <a:ext cx="895739" cy="18661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E36CCD21-7B9E-46A6-B2C5-7E94BA892CBB}"/>
                      </a:ext>
                    </a:extLst>
                  </p:cNvPr>
                  <p:cNvSpPr/>
                  <p:nvPr/>
                </p:nvSpPr>
                <p:spPr>
                  <a:xfrm>
                    <a:off x="606488" y="2435289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E36CCD21-7B9E-46A6-B2C5-7E94BA892CB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8" y="2435289"/>
                    <a:ext cx="895739" cy="18661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D66E57-065A-497B-B99C-17F9519070FB}"/>
                  </a:ext>
                </a:extLst>
              </p:cNvPr>
              <p:cNvSpPr/>
              <p:nvPr/>
            </p:nvSpPr>
            <p:spPr>
              <a:xfrm>
                <a:off x="606488" y="2621901"/>
                <a:ext cx="895739" cy="186612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...</a:t>
                </a:r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260DAA4E-F3F5-458C-B140-67F6D0739C95}"/>
                      </a:ext>
                    </a:extLst>
                  </p:cNvPr>
                  <p:cNvSpPr/>
                  <p:nvPr/>
                </p:nvSpPr>
                <p:spPr>
                  <a:xfrm>
                    <a:off x="606488" y="2808513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260DAA4E-F3F5-458C-B140-67F6D0739C9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8" y="2808513"/>
                    <a:ext cx="895739" cy="18661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EAFE4B8-8226-4056-9945-067070174ECF}"/>
                </a:ext>
              </a:extLst>
            </p:cNvPr>
            <p:cNvSpPr txBox="1"/>
            <p:nvPr/>
          </p:nvSpPr>
          <p:spPr>
            <a:xfrm>
              <a:off x="4675808" y="3221073"/>
              <a:ext cx="2314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I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DC42131-CC69-4E0C-9C31-2DBB43A54ACA}"/>
                  </a:ext>
                </a:extLst>
              </p:cNvPr>
              <p:cNvSpPr/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solidFill>
                <a:srgbClr val="99FF99"/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DC42131-CC69-4E0C-9C31-2DBB43A54A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F45F306-2F35-4DD2-94F9-52A6559B1B5C}"/>
                  </a:ext>
                </a:extLst>
              </p:cNvPr>
              <p:cNvSpPr/>
              <p:nvPr/>
            </p:nvSpPr>
            <p:spPr>
              <a:xfrm>
                <a:off x="2023189" y="1933779"/>
                <a:ext cx="653337" cy="550504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F45F306-2F35-4DD2-94F9-52A6559B1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189" y="1933779"/>
                <a:ext cx="653337" cy="5505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56EF405F-4934-47BC-A3CE-9FCB7CCD5437}"/>
              </a:ext>
            </a:extLst>
          </p:cNvPr>
          <p:cNvGrpSpPr/>
          <p:nvPr/>
        </p:nvGrpSpPr>
        <p:grpSpPr>
          <a:xfrm>
            <a:off x="960471" y="4634586"/>
            <a:ext cx="1233060" cy="1569015"/>
            <a:chOff x="4184777" y="3010619"/>
            <a:chExt cx="1147667" cy="1573009"/>
          </a:xfr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81BA844-C61E-4180-A0ED-9A39C289E821}"/>
                </a:ext>
              </a:extLst>
            </p:cNvPr>
            <p:cNvSpPr/>
            <p:nvPr/>
          </p:nvSpPr>
          <p:spPr>
            <a:xfrm>
              <a:off x="4184779" y="3471482"/>
              <a:ext cx="1147664" cy="216408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1F11237-3B9C-4206-8E7A-D3D00759FBC2}"/>
                </a:ext>
              </a:extLst>
            </p:cNvPr>
            <p:cNvSpPr/>
            <p:nvPr/>
          </p:nvSpPr>
          <p:spPr>
            <a:xfrm>
              <a:off x="4184779" y="3686487"/>
              <a:ext cx="1147665" cy="225337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84CD9-7876-4599-B6D7-17662DA28E0D}"/>
                </a:ext>
              </a:extLst>
            </p:cNvPr>
            <p:cNvSpPr/>
            <p:nvPr/>
          </p:nvSpPr>
          <p:spPr>
            <a:xfrm>
              <a:off x="4184778" y="3911824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EE0F236-3BE1-43EE-8E9A-E2D0492BC172}"/>
                </a:ext>
              </a:extLst>
            </p:cNvPr>
            <p:cNvSpPr/>
            <p:nvPr/>
          </p:nvSpPr>
          <p:spPr>
            <a:xfrm>
              <a:off x="4184778" y="4359693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72E43E-8DBC-4357-BEDE-DA3BD8D0FE34}"/>
                </a:ext>
              </a:extLst>
            </p:cNvPr>
            <p:cNvSpPr/>
            <p:nvPr/>
          </p:nvSpPr>
          <p:spPr>
            <a:xfrm>
              <a:off x="4184778" y="4135758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B336482-28F4-4F03-80DA-A3A1CB051F25}"/>
                </a:ext>
              </a:extLst>
            </p:cNvPr>
            <p:cNvSpPr/>
            <p:nvPr/>
          </p:nvSpPr>
          <p:spPr>
            <a:xfrm>
              <a:off x="4184778" y="3240019"/>
              <a:ext cx="1147665" cy="231461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9F90C36-D1B4-4581-AAD1-12A522DD39FE}"/>
                </a:ext>
              </a:extLst>
            </p:cNvPr>
            <p:cNvSpPr/>
            <p:nvPr/>
          </p:nvSpPr>
          <p:spPr>
            <a:xfrm>
              <a:off x="4184777" y="3010619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4" name="Arrow: Up-Down 43">
            <a:extLst>
              <a:ext uri="{FF2B5EF4-FFF2-40B4-BE49-F238E27FC236}">
                <a16:creationId xmlns:a16="http://schemas.microsoft.com/office/drawing/2014/main" id="{854C2E16-32AA-4FD9-90FE-9C47D843B069}"/>
              </a:ext>
            </a:extLst>
          </p:cNvPr>
          <p:cNvSpPr/>
          <p:nvPr/>
        </p:nvSpPr>
        <p:spPr>
          <a:xfrm>
            <a:off x="2265763" y="2521299"/>
            <a:ext cx="139570" cy="522378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4E438DA-9865-4F4D-B734-8B1B02A5BF3B}"/>
              </a:ext>
            </a:extLst>
          </p:cNvPr>
          <p:cNvSpPr/>
          <p:nvPr/>
        </p:nvSpPr>
        <p:spPr>
          <a:xfrm>
            <a:off x="950784" y="3066475"/>
            <a:ext cx="3180961" cy="1212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F6DC39D-00C7-456D-9078-BBF1CECCD70E}"/>
              </a:ext>
            </a:extLst>
          </p:cNvPr>
          <p:cNvSpPr/>
          <p:nvPr/>
        </p:nvSpPr>
        <p:spPr>
          <a:xfrm>
            <a:off x="3289555" y="3671893"/>
            <a:ext cx="922471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AES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164DDF-303A-4447-B264-3969EC3D2922}"/>
              </a:ext>
            </a:extLst>
          </p:cNvPr>
          <p:cNvSpPr/>
          <p:nvPr/>
        </p:nvSpPr>
        <p:spPr>
          <a:xfrm>
            <a:off x="3289553" y="4111355"/>
            <a:ext cx="922471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SHA256</a:t>
            </a:r>
            <a:endParaRPr lang="en-I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868A12B-BDD2-4B43-8C5F-1D528E773949}"/>
              </a:ext>
            </a:extLst>
          </p:cNvPr>
          <p:cNvSpPr/>
          <p:nvPr/>
        </p:nvSpPr>
        <p:spPr>
          <a:xfrm>
            <a:off x="3289554" y="4555821"/>
            <a:ext cx="922472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RSA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F94F3A-D22B-4FE3-9EA8-584174010B60}"/>
              </a:ext>
            </a:extLst>
          </p:cNvPr>
          <p:cNvSpPr/>
          <p:nvPr/>
        </p:nvSpPr>
        <p:spPr>
          <a:xfrm>
            <a:off x="3277259" y="5028273"/>
            <a:ext cx="922472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Arrow: Up-Down 56">
            <a:extLst>
              <a:ext uri="{FF2B5EF4-FFF2-40B4-BE49-F238E27FC236}">
                <a16:creationId xmlns:a16="http://schemas.microsoft.com/office/drawing/2014/main" id="{0EC4480A-11EA-4BD9-AC88-6878A440C243}"/>
              </a:ext>
            </a:extLst>
          </p:cNvPr>
          <p:cNvSpPr/>
          <p:nvPr/>
        </p:nvSpPr>
        <p:spPr>
          <a:xfrm>
            <a:off x="1281264" y="2484283"/>
            <a:ext cx="139570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Arrow: Up-Down 57">
            <a:extLst>
              <a:ext uri="{FF2B5EF4-FFF2-40B4-BE49-F238E27FC236}">
                <a16:creationId xmlns:a16="http://schemas.microsoft.com/office/drawing/2014/main" id="{D9907BE8-2D5C-4239-8AC7-5521879325D7}"/>
              </a:ext>
            </a:extLst>
          </p:cNvPr>
          <p:cNvSpPr/>
          <p:nvPr/>
        </p:nvSpPr>
        <p:spPr>
          <a:xfrm rot="5400000">
            <a:off x="2953261" y="3586896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Arrow: Up-Down 58">
            <a:extLst>
              <a:ext uri="{FF2B5EF4-FFF2-40B4-BE49-F238E27FC236}">
                <a16:creationId xmlns:a16="http://schemas.microsoft.com/office/drawing/2014/main" id="{990D8BE9-EF84-4402-BFED-3D394900D136}"/>
              </a:ext>
            </a:extLst>
          </p:cNvPr>
          <p:cNvSpPr/>
          <p:nvPr/>
        </p:nvSpPr>
        <p:spPr>
          <a:xfrm rot="5400000">
            <a:off x="2948706" y="4019187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Arrow: Up-Down 59">
            <a:extLst>
              <a:ext uri="{FF2B5EF4-FFF2-40B4-BE49-F238E27FC236}">
                <a16:creationId xmlns:a16="http://schemas.microsoft.com/office/drawing/2014/main" id="{A2A6887C-02B6-4E27-8042-A4BF39B90C0D}"/>
              </a:ext>
            </a:extLst>
          </p:cNvPr>
          <p:cNvSpPr/>
          <p:nvPr/>
        </p:nvSpPr>
        <p:spPr>
          <a:xfrm rot="5400000">
            <a:off x="2953260" y="4501269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Arrow: Up-Down 61">
            <a:extLst>
              <a:ext uri="{FF2B5EF4-FFF2-40B4-BE49-F238E27FC236}">
                <a16:creationId xmlns:a16="http://schemas.microsoft.com/office/drawing/2014/main" id="{95923F0A-2137-4459-AF43-777D876426FC}"/>
              </a:ext>
            </a:extLst>
          </p:cNvPr>
          <p:cNvSpPr/>
          <p:nvPr/>
        </p:nvSpPr>
        <p:spPr>
          <a:xfrm rot="5400000">
            <a:off x="2948705" y="4916786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Arrow: Up-Down 62">
            <a:extLst>
              <a:ext uri="{FF2B5EF4-FFF2-40B4-BE49-F238E27FC236}">
                <a16:creationId xmlns:a16="http://schemas.microsoft.com/office/drawing/2014/main" id="{47951DA2-FF6D-4544-B635-EBFFBB9898DA}"/>
              </a:ext>
            </a:extLst>
          </p:cNvPr>
          <p:cNvSpPr/>
          <p:nvPr/>
        </p:nvSpPr>
        <p:spPr>
          <a:xfrm rot="10800000">
            <a:off x="1527263" y="4285226"/>
            <a:ext cx="171651" cy="341270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33D55C-0E69-4A83-AEEC-8A75B93B6213}"/>
              </a:ext>
            </a:extLst>
          </p:cNvPr>
          <p:cNvSpPr txBox="1"/>
          <p:nvPr/>
        </p:nvSpPr>
        <p:spPr>
          <a:xfrm>
            <a:off x="1136741" y="6183023"/>
            <a:ext cx="695731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RAM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5D72B53-1B0E-44DF-98D7-21C9C5D62A1D}"/>
              </a:ext>
            </a:extLst>
          </p:cNvPr>
          <p:cNvSpPr/>
          <p:nvPr/>
        </p:nvSpPr>
        <p:spPr>
          <a:xfrm>
            <a:off x="3040191" y="1960753"/>
            <a:ext cx="964577" cy="522378"/>
          </a:xfrm>
          <a:prstGeom prst="rect">
            <a:avLst/>
          </a:prstGeom>
          <a:solidFill>
            <a:srgbClr val="FFCCCC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Flash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Arrow: Up-Down 70">
            <a:extLst>
              <a:ext uri="{FF2B5EF4-FFF2-40B4-BE49-F238E27FC236}">
                <a16:creationId xmlns:a16="http://schemas.microsoft.com/office/drawing/2014/main" id="{0E4934A6-5540-4E54-9416-896CDC5703D9}"/>
              </a:ext>
            </a:extLst>
          </p:cNvPr>
          <p:cNvSpPr/>
          <p:nvPr/>
        </p:nvSpPr>
        <p:spPr>
          <a:xfrm>
            <a:off x="3431641" y="2529000"/>
            <a:ext cx="139570" cy="522378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D6EFE33-D586-4DC3-9113-C87A0EE4675C}"/>
              </a:ext>
            </a:extLst>
          </p:cNvPr>
          <p:cNvSpPr/>
          <p:nvPr/>
        </p:nvSpPr>
        <p:spPr>
          <a:xfrm>
            <a:off x="1152798" y="3889022"/>
            <a:ext cx="922472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4DACC5C7-C2EA-4653-A2CF-A2CCE2E0D9D7}"/>
              </a:ext>
            </a:extLst>
          </p:cNvPr>
          <p:cNvCxnSpPr>
            <a:cxnSpLocks/>
            <a:stCxn id="70" idx="3"/>
          </p:cNvCxnSpPr>
          <p:nvPr/>
        </p:nvCxnSpPr>
        <p:spPr>
          <a:xfrm flipV="1">
            <a:off x="4004768" y="1797663"/>
            <a:ext cx="1196456" cy="42427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5E51A4D-5729-43FE-849F-A00B0978508B}"/>
              </a:ext>
            </a:extLst>
          </p:cNvPr>
          <p:cNvCxnSpPr>
            <a:stCxn id="70" idx="3"/>
          </p:cNvCxnSpPr>
          <p:nvPr/>
        </p:nvCxnSpPr>
        <p:spPr>
          <a:xfrm>
            <a:off x="4004768" y="2221942"/>
            <a:ext cx="1196456" cy="1119466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98B18C4-A71B-4D19-AD2E-434348907CEC}"/>
                  </a:ext>
                </a:extLst>
              </p:cNvPr>
              <p:cNvSpPr/>
              <p:nvPr/>
            </p:nvSpPr>
            <p:spPr>
              <a:xfrm>
                <a:off x="997795" y="5327284"/>
                <a:ext cx="1171266" cy="1936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𝐵𝑙𝑜𝑐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98B18C4-A71B-4D19-AD2E-434348907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795" y="5327284"/>
                <a:ext cx="1171266" cy="193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8844496-4923-4BE9-807F-C232837B4CE0}"/>
                  </a:ext>
                </a:extLst>
              </p:cNvPr>
              <p:cNvSpPr/>
              <p:nvPr/>
            </p:nvSpPr>
            <p:spPr>
              <a:xfrm>
                <a:off x="2004907" y="1939575"/>
                <a:ext cx="653337" cy="550504"/>
              </a:xfrm>
              <a:prstGeom prst="rect">
                <a:avLst/>
              </a:prstGeom>
              <a:solidFill>
                <a:srgbClr val="FFCCCC"/>
              </a:solid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8844496-4923-4BE9-807F-C232837B4C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907" y="1939575"/>
                <a:ext cx="653337" cy="5505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DCE82F2-52AD-450E-A54F-1AAC442C10B7}"/>
                  </a:ext>
                </a:extLst>
              </p:cNvPr>
              <p:cNvSpPr/>
              <p:nvPr/>
            </p:nvSpPr>
            <p:spPr>
              <a:xfrm>
                <a:off x="982305" y="4883038"/>
                <a:ext cx="1171264" cy="18308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𝐻𝑒𝑎𝑑𝑒𝑟</m:t>
                      </m:r>
                    </m:oMath>
                  </m:oMathPara>
                </a14:m>
                <a:endParaRPr lang="en-IN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DCE82F2-52AD-450E-A54F-1AAC442C10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305" y="4883038"/>
                <a:ext cx="1171264" cy="1830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6C5166E3-1477-43DF-9177-C7515BC723A1}"/>
              </a:ext>
            </a:extLst>
          </p:cNvPr>
          <p:cNvCxnSpPr>
            <a:cxnSpLocks/>
          </p:cNvCxnSpPr>
          <p:nvPr/>
        </p:nvCxnSpPr>
        <p:spPr>
          <a:xfrm rot="5400000">
            <a:off x="715670" y="3536001"/>
            <a:ext cx="3036018" cy="534563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CA32C865-A6D0-4B0F-9951-C81DAFA5EB28}"/>
              </a:ext>
            </a:extLst>
          </p:cNvPr>
          <p:cNvSpPr/>
          <p:nvPr/>
        </p:nvSpPr>
        <p:spPr>
          <a:xfrm rot="5400000">
            <a:off x="2212299" y="1484595"/>
            <a:ext cx="363889" cy="28090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06230A0-93DC-4023-A8D6-8B37FBCF3EC1}"/>
              </a:ext>
            </a:extLst>
          </p:cNvPr>
          <p:cNvSpPr txBox="1"/>
          <p:nvPr/>
        </p:nvSpPr>
        <p:spPr>
          <a:xfrm>
            <a:off x="10491152" y="2957203"/>
            <a:ext cx="139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invalidHeader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98289FA7-05CF-4272-BABB-76A0FA3BF8DF}"/>
              </a:ext>
            </a:extLst>
          </p:cNvPr>
          <p:cNvSpPr/>
          <p:nvPr/>
        </p:nvSpPr>
        <p:spPr>
          <a:xfrm>
            <a:off x="8847227" y="1597609"/>
            <a:ext cx="843812" cy="46145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5827B67F-715C-4B26-9EA0-9A86D59DC232}"/>
              </a:ext>
            </a:extLst>
          </p:cNvPr>
          <p:cNvSpPr/>
          <p:nvPr/>
        </p:nvSpPr>
        <p:spPr>
          <a:xfrm>
            <a:off x="8847228" y="2466229"/>
            <a:ext cx="843812" cy="48232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7A430F5B-8B9E-4477-9005-30068AAFD727}"/>
              </a:ext>
            </a:extLst>
          </p:cNvPr>
          <p:cNvSpPr/>
          <p:nvPr/>
        </p:nvSpPr>
        <p:spPr>
          <a:xfrm>
            <a:off x="8858972" y="4390931"/>
            <a:ext cx="843812" cy="5258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verify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D54350A-46DC-4ADF-9E06-582E0D3CA842}"/>
              </a:ext>
            </a:extLst>
          </p:cNvPr>
          <p:cNvSpPr txBox="1"/>
          <p:nvPr/>
        </p:nvSpPr>
        <p:spPr>
          <a:xfrm>
            <a:off x="10369621" y="4863654"/>
            <a:ext cx="1076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abort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Connector: Curved 85">
            <a:extLst>
              <a:ext uri="{FF2B5EF4-FFF2-40B4-BE49-F238E27FC236}">
                <a16:creationId xmlns:a16="http://schemas.microsoft.com/office/drawing/2014/main" id="{ED9970E0-AF59-4B82-ABDA-A7C56C4E548B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8991450" y="1336256"/>
            <a:ext cx="277683" cy="261354"/>
          </a:xfrm>
          <a:prstGeom prst="curved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830C886-080C-4FF0-9F9A-65DC950F224C}"/>
              </a:ext>
            </a:extLst>
          </p:cNvPr>
          <p:cNvCxnSpPr>
            <a:cxnSpLocks/>
            <a:stCxn id="80" idx="2"/>
            <a:endCxn id="81" idx="0"/>
          </p:cNvCxnSpPr>
          <p:nvPr/>
        </p:nvCxnSpPr>
        <p:spPr>
          <a:xfrm>
            <a:off x="9269133" y="2059068"/>
            <a:ext cx="1" cy="40716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774B7AFC-CA5D-41E2-B329-FAB4871AFA84}"/>
              </a:ext>
            </a:extLst>
          </p:cNvPr>
          <p:cNvCxnSpPr>
            <a:cxnSpLocks/>
            <a:stCxn id="81" idx="2"/>
            <a:endCxn id="106" idx="0"/>
          </p:cNvCxnSpPr>
          <p:nvPr/>
        </p:nvCxnSpPr>
        <p:spPr>
          <a:xfrm>
            <a:off x="9269134" y="2948556"/>
            <a:ext cx="6455" cy="38284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7D153BE5-B0F9-4373-B6D1-0382322181EB}"/>
              </a:ext>
            </a:extLst>
          </p:cNvPr>
          <p:cNvSpPr/>
          <p:nvPr/>
        </p:nvSpPr>
        <p:spPr>
          <a:xfrm>
            <a:off x="9097413" y="5348499"/>
            <a:ext cx="356351" cy="391356"/>
          </a:xfrm>
          <a:prstGeom prst="flowChartConnector">
            <a:avLst/>
          </a:prstGeom>
          <a:solidFill>
            <a:srgbClr val="92D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6D20450-C1BE-46AB-BAD0-910CAED83BF9}"/>
              </a:ext>
            </a:extLst>
          </p:cNvPr>
          <p:cNvCxnSpPr>
            <a:cxnSpLocks/>
            <a:stCxn id="83" idx="2"/>
            <a:endCxn id="93" idx="0"/>
          </p:cNvCxnSpPr>
          <p:nvPr/>
        </p:nvCxnSpPr>
        <p:spPr>
          <a:xfrm flipH="1">
            <a:off x="9275588" y="4916824"/>
            <a:ext cx="5290" cy="43167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Flowchart: Connector 94">
            <a:extLst>
              <a:ext uri="{FF2B5EF4-FFF2-40B4-BE49-F238E27FC236}">
                <a16:creationId xmlns:a16="http://schemas.microsoft.com/office/drawing/2014/main" id="{BEBFBE30-C06F-41AA-A7C6-033F2F258E0E}"/>
              </a:ext>
            </a:extLst>
          </p:cNvPr>
          <p:cNvSpPr/>
          <p:nvPr/>
        </p:nvSpPr>
        <p:spPr>
          <a:xfrm>
            <a:off x="10733917" y="4458199"/>
            <a:ext cx="356351" cy="391356"/>
          </a:xfrm>
          <a:prstGeom prst="flowChartConnector">
            <a:avLst/>
          </a:prstGeom>
          <a:solidFill>
            <a:srgbClr val="FF808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Connector: Curved 95">
            <a:extLst>
              <a:ext uri="{FF2B5EF4-FFF2-40B4-BE49-F238E27FC236}">
                <a16:creationId xmlns:a16="http://schemas.microsoft.com/office/drawing/2014/main" id="{FAC85BD3-6830-429B-BCF1-0F43FCC341AC}"/>
              </a:ext>
            </a:extLst>
          </p:cNvPr>
          <p:cNvCxnSpPr>
            <a:cxnSpLocks/>
            <a:stCxn id="81" idx="3"/>
            <a:endCxn id="95" idx="0"/>
          </p:cNvCxnSpPr>
          <p:nvPr/>
        </p:nvCxnSpPr>
        <p:spPr>
          <a:xfrm>
            <a:off x="9691040" y="2707392"/>
            <a:ext cx="1221053" cy="1750807"/>
          </a:xfrm>
          <a:prstGeom prst="curved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B1AFE20-3731-476E-9E7D-68DB9B5D9783}"/>
              </a:ext>
            </a:extLst>
          </p:cNvPr>
          <p:cNvCxnSpPr>
            <a:cxnSpLocks/>
            <a:stCxn id="83" idx="3"/>
            <a:endCxn id="95" idx="2"/>
          </p:cNvCxnSpPr>
          <p:nvPr/>
        </p:nvCxnSpPr>
        <p:spPr>
          <a:xfrm>
            <a:off x="9702784" y="4653877"/>
            <a:ext cx="1031134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25AA209-E678-4FB2-839A-BF6E0184B089}"/>
              </a:ext>
            </a:extLst>
          </p:cNvPr>
          <p:cNvCxnSpPr>
            <a:cxnSpLocks/>
            <a:stCxn id="106" idx="2"/>
            <a:endCxn id="83" idx="0"/>
          </p:cNvCxnSpPr>
          <p:nvPr/>
        </p:nvCxnSpPr>
        <p:spPr>
          <a:xfrm>
            <a:off x="9275589" y="3831059"/>
            <a:ext cx="5289" cy="559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71AED2A0-758A-4061-8B90-53A4255C4CE3}"/>
              </a:ext>
            </a:extLst>
          </p:cNvPr>
          <p:cNvSpPr txBox="1"/>
          <p:nvPr/>
        </p:nvSpPr>
        <p:spPr>
          <a:xfrm>
            <a:off x="7355712" y="3934901"/>
            <a:ext cx="127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loadNextBlock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8C2E76F-68F7-49A6-9D00-D9C3C500C3AE}"/>
              </a:ext>
            </a:extLst>
          </p:cNvPr>
          <p:cNvSpPr txBox="1"/>
          <p:nvPr/>
        </p:nvSpPr>
        <p:spPr>
          <a:xfrm>
            <a:off x="8752677" y="5731350"/>
            <a:ext cx="1115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success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9846935-269E-4A71-A8D1-36ADA60BBDC6}"/>
              </a:ext>
            </a:extLst>
          </p:cNvPr>
          <p:cNvSpPr txBox="1"/>
          <p:nvPr/>
        </p:nvSpPr>
        <p:spPr>
          <a:xfrm>
            <a:off x="8119462" y="2970945"/>
            <a:ext cx="109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loadBlock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3D0248B-F23E-4493-ADFA-E1E75E27AE85}"/>
              </a:ext>
            </a:extLst>
          </p:cNvPr>
          <p:cNvSpPr txBox="1"/>
          <p:nvPr/>
        </p:nvSpPr>
        <p:spPr>
          <a:xfrm>
            <a:off x="9676289" y="4285226"/>
            <a:ext cx="1231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invalidBlock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565376-0E71-4D0B-B312-FFA358DA9276}"/>
              </a:ext>
            </a:extLst>
          </p:cNvPr>
          <p:cNvSpPr txBox="1"/>
          <p:nvPr/>
        </p:nvSpPr>
        <p:spPr>
          <a:xfrm>
            <a:off x="9238510" y="3889022"/>
            <a:ext cx="13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gotoVerifyBlock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64000E-EB85-40BD-AA43-018D98CE4611}"/>
              </a:ext>
            </a:extLst>
          </p:cNvPr>
          <p:cNvSpPr txBox="1"/>
          <p:nvPr/>
        </p:nvSpPr>
        <p:spPr>
          <a:xfrm>
            <a:off x="9301566" y="2111971"/>
            <a:ext cx="1533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loadHeader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551F31E-E95A-4B36-B470-6ED8112AD2C9}"/>
              </a:ext>
            </a:extLst>
          </p:cNvPr>
          <p:cNvSpPr txBox="1"/>
          <p:nvPr/>
        </p:nvSpPr>
        <p:spPr>
          <a:xfrm>
            <a:off x="7861952" y="4939205"/>
            <a:ext cx="1449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!(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hasNextBlock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9671BEF4-286E-442F-99E0-51E6E8C4024E}"/>
              </a:ext>
            </a:extLst>
          </p:cNvPr>
          <p:cNvSpPr/>
          <p:nvPr/>
        </p:nvSpPr>
        <p:spPr>
          <a:xfrm>
            <a:off x="8853683" y="3331405"/>
            <a:ext cx="843812" cy="499654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reloc block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id="{47C3AB8B-7CF4-4BC5-B517-1BF82427F6EA}"/>
              </a:ext>
            </a:extLst>
          </p:cNvPr>
          <p:cNvCxnSpPr>
            <a:cxnSpLocks/>
            <a:stCxn id="83" idx="1"/>
            <a:endCxn id="106" idx="1"/>
          </p:cNvCxnSpPr>
          <p:nvPr/>
        </p:nvCxnSpPr>
        <p:spPr>
          <a:xfrm rot="10800000">
            <a:off x="8853577" y="3581234"/>
            <a:ext cx="5289" cy="1072646"/>
          </a:xfrm>
          <a:prstGeom prst="curvedConnector3">
            <a:avLst>
              <a:gd name="adj1" fmla="val 5357452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8" name="Arrow: Up-Down 107">
            <a:extLst>
              <a:ext uri="{FF2B5EF4-FFF2-40B4-BE49-F238E27FC236}">
                <a16:creationId xmlns:a16="http://schemas.microsoft.com/office/drawing/2014/main" id="{7DD560DE-D32B-4F20-A740-512C2EF512EA}"/>
              </a:ext>
            </a:extLst>
          </p:cNvPr>
          <p:cNvSpPr/>
          <p:nvPr/>
        </p:nvSpPr>
        <p:spPr>
          <a:xfrm rot="5400000">
            <a:off x="2301172" y="3829596"/>
            <a:ext cx="129438" cy="547202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9" name="Connector: Curved 108">
            <a:extLst>
              <a:ext uri="{FF2B5EF4-FFF2-40B4-BE49-F238E27FC236}">
                <a16:creationId xmlns:a16="http://schemas.microsoft.com/office/drawing/2014/main" id="{4456ED93-BA12-4CA0-AA9D-DF87BAD9621B}"/>
              </a:ext>
            </a:extLst>
          </p:cNvPr>
          <p:cNvCxnSpPr>
            <a:cxnSpLocks/>
            <a:stCxn id="83" idx="2"/>
            <a:endCxn id="93" idx="0"/>
          </p:cNvCxnSpPr>
          <p:nvPr/>
        </p:nvCxnSpPr>
        <p:spPr>
          <a:xfrm rot="5400000">
            <a:off x="9062397" y="5130017"/>
            <a:ext cx="431675" cy="5289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lose">
            <a:extLst>
              <a:ext uri="{FF2B5EF4-FFF2-40B4-BE49-F238E27FC236}">
                <a16:creationId xmlns:a16="http://schemas.microsoft.com/office/drawing/2014/main" id="{B06FBBC1-AD0A-4F9A-90F1-A20E00F6C7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18806" y="3591378"/>
            <a:ext cx="416636" cy="41663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EBC18BD-03D2-4B0C-BF8B-905D24A7412D}"/>
              </a:ext>
            </a:extLst>
          </p:cNvPr>
          <p:cNvCxnSpPr>
            <a:cxnSpLocks/>
            <a:endCxn id="49" idx="1"/>
          </p:cNvCxnSpPr>
          <p:nvPr/>
        </p:nvCxnSpPr>
        <p:spPr>
          <a:xfrm rot="16200000" flipH="1">
            <a:off x="1845800" y="3298874"/>
            <a:ext cx="2198704" cy="688804"/>
          </a:xfrm>
          <a:prstGeom prst="bentConnector2">
            <a:avLst/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1334E1-0164-4BE3-9739-AB3DE7C4753A}"/>
              </a:ext>
            </a:extLst>
          </p:cNvPr>
          <p:cNvCxnSpPr>
            <a:cxnSpLocks/>
            <a:endCxn id="74" idx="3"/>
          </p:cNvCxnSpPr>
          <p:nvPr/>
        </p:nvCxnSpPr>
        <p:spPr>
          <a:xfrm rot="10800000" flipV="1">
            <a:off x="2169062" y="4886301"/>
            <a:ext cx="1132027" cy="537816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65EA479F-0769-4B7A-920B-D2DB372BB347}"/>
              </a:ext>
            </a:extLst>
          </p:cNvPr>
          <p:cNvSpPr/>
          <p:nvPr/>
        </p:nvSpPr>
        <p:spPr>
          <a:xfrm>
            <a:off x="2756421" y="2936141"/>
            <a:ext cx="2636208" cy="940767"/>
          </a:xfrm>
          <a:prstGeom prst="wedgeRectCallout">
            <a:avLst>
              <a:gd name="adj1" fmla="val -63306"/>
              <a:gd name="adj2" fmla="val 426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write permission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Arrow: Up-Down 81">
            <a:extLst>
              <a:ext uri="{FF2B5EF4-FFF2-40B4-BE49-F238E27FC236}">
                <a16:creationId xmlns:a16="http://schemas.microsoft.com/office/drawing/2014/main" id="{99993E9E-8E7C-4D96-B747-568168C49A24}"/>
              </a:ext>
            </a:extLst>
          </p:cNvPr>
          <p:cNvSpPr/>
          <p:nvPr/>
        </p:nvSpPr>
        <p:spPr>
          <a:xfrm rot="5400000">
            <a:off x="2951455" y="5519675"/>
            <a:ext cx="121300" cy="509407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58F7B21-4B2C-4C4D-9FDF-158B47480322}"/>
              </a:ext>
            </a:extLst>
          </p:cNvPr>
          <p:cNvSpPr/>
          <p:nvPr/>
        </p:nvSpPr>
        <p:spPr>
          <a:xfrm>
            <a:off x="3289552" y="5500725"/>
            <a:ext cx="926848" cy="522378"/>
          </a:xfrm>
          <a:prstGeom prst="rect">
            <a:avLst/>
          </a:prstGeom>
          <a:solidFill>
            <a:srgbClr val="FFCCCC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N/W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6796C43-4E80-4391-8695-551DF508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14</a:t>
            </a:fld>
            <a:endParaRPr lang="en-IN"/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D297CF1F-8E58-4B48-9D51-DDB21245949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375001" y="1693022"/>
            <a:ext cx="665189" cy="655394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1BECA52C-982D-4AAB-9FE7-86F02189F12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3830" y="5113690"/>
            <a:ext cx="559299" cy="551063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34BA3813-F9CD-4C84-8D3C-F33FA3F5B67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360102" y="4955065"/>
            <a:ext cx="455609" cy="448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Speech Bubble: Rectangle 35">
                <a:extLst>
                  <a:ext uri="{FF2B5EF4-FFF2-40B4-BE49-F238E27FC236}">
                    <a16:creationId xmlns:a16="http://schemas.microsoft.com/office/drawing/2014/main" id="{DF8884F9-10B7-437C-8180-8112841260BA}"/>
                  </a:ext>
                </a:extLst>
              </p:cNvPr>
              <p:cNvSpPr/>
              <p:nvPr/>
            </p:nvSpPr>
            <p:spPr>
              <a:xfrm>
                <a:off x="4806504" y="4133868"/>
                <a:ext cx="5342969" cy="2434386"/>
              </a:xfrm>
              <a:prstGeom prst="wedgeRectCallout">
                <a:avLst>
                  <a:gd name="adj1" fmla="val -62440"/>
                  <a:gd name="adj2" fmla="val -28376"/>
                </a:avLst>
              </a:prstGeom>
              <a:solidFill>
                <a:srgbClr val="FFFF00"/>
              </a:solidFill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Trusted accelerators have R/W permissions</a:t>
                </a:r>
              </a:p>
              <a:p>
                <a:endPara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N" sz="2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can make them to write data to target location in RAM</a:t>
                </a:r>
              </a:p>
            </p:txBody>
          </p:sp>
        </mc:Choice>
        <mc:Fallback xmlns="">
          <p:sp>
            <p:nvSpPr>
              <p:cNvPr id="36" name="Speech Bubble: Rectangle 35">
                <a:extLst>
                  <a:ext uri="{FF2B5EF4-FFF2-40B4-BE49-F238E27FC236}">
                    <a16:creationId xmlns:a16="http://schemas.microsoft.com/office/drawing/2014/main" id="{DF8884F9-10B7-437C-8180-8112841260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504" y="4133868"/>
                <a:ext cx="5342969" cy="2434386"/>
              </a:xfrm>
              <a:prstGeom prst="wedgeRectCallout">
                <a:avLst>
                  <a:gd name="adj1" fmla="val -62440"/>
                  <a:gd name="adj2" fmla="val -28376"/>
                </a:avLst>
              </a:prstGeom>
              <a:blipFill>
                <a:blip r:embed="rId1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7E7B3987-E36A-407B-AC08-D8B7ECA02DC0}"/>
                  </a:ext>
                </a:extLst>
              </p:cNvPr>
              <p:cNvSpPr/>
              <p:nvPr/>
            </p:nvSpPr>
            <p:spPr>
              <a:xfrm>
                <a:off x="997795" y="5778825"/>
                <a:ext cx="1171266" cy="1936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𝐵𝑙𝑜𝑐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7E7B3987-E36A-407B-AC08-D8B7ECA02D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795" y="5778825"/>
                <a:ext cx="1171266" cy="193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Rectangle 109">
            <a:extLst>
              <a:ext uri="{FF2B5EF4-FFF2-40B4-BE49-F238E27FC236}">
                <a16:creationId xmlns:a16="http://schemas.microsoft.com/office/drawing/2014/main" id="{FA1F753F-5BDF-4428-9D9E-80E0C4069E2E}"/>
              </a:ext>
            </a:extLst>
          </p:cNvPr>
          <p:cNvSpPr/>
          <p:nvPr/>
        </p:nvSpPr>
        <p:spPr>
          <a:xfrm>
            <a:off x="1014855" y="5339121"/>
            <a:ext cx="1154155" cy="163998"/>
          </a:xfrm>
          <a:prstGeom prst="rect">
            <a:avLst/>
          </a:prstGeom>
          <a:solidFill>
            <a:srgbClr val="FF0000"/>
          </a:solidFill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6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6" grpId="0" animBg="1"/>
      <p:bldP spid="36" grpId="1" animBg="1"/>
      <p:bldP spid="1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B78F780-0374-4B7A-A0C4-58947912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en-US" dirty="0"/>
              <a:t>Challenges in Specification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95CA6-A61B-407E-A72B-6D91EA97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3F83937-9E14-4173-829C-93F8FBAF1E67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280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5E44-2D44-4E58-A97E-B114E3CB7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919"/>
            <a:ext cx="10515600" cy="770948"/>
          </a:xfrm>
        </p:spPr>
        <p:txBody>
          <a:bodyPr/>
          <a:lstStyle/>
          <a:p>
            <a:r>
              <a:rPr lang="en-US" dirty="0"/>
              <a:t>Challenges </a:t>
            </a:r>
            <a:r>
              <a:rPr lang="en-US"/>
              <a:t>in Specification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9C13D-8209-42B1-A808-49F93868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301"/>
            <a:ext cx="10515600" cy="497255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3300"/>
                </a:solidFill>
              </a:rPr>
              <a:t>A </a:t>
            </a:r>
            <a:r>
              <a:rPr lang="en-US" b="1" dirty="0">
                <a:solidFill>
                  <a:srgbClr val="FF3300"/>
                </a:solidFill>
              </a:rPr>
              <a:t>strawman </a:t>
            </a:r>
            <a:r>
              <a:rPr lang="en-US" dirty="0">
                <a:solidFill>
                  <a:srgbClr val="FF3300"/>
                </a:solidFill>
              </a:rPr>
              <a:t>property specification to capture protocol security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authentication succeeds </a:t>
            </a:r>
          </a:p>
          <a:p>
            <a:pPr marL="0" indent="0" algn="ctr">
              <a:buNone/>
            </a:pPr>
            <a:r>
              <a:rPr lang="en-US" i="1" dirty="0"/>
              <a:t>if and only if</a:t>
            </a:r>
          </a:p>
          <a:p>
            <a:pPr marL="0" indent="0" algn="ctr">
              <a:buNone/>
            </a:pPr>
            <a:r>
              <a:rPr lang="en-US" dirty="0"/>
              <a:t>Image binary has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valid header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and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each block has a valid hash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915D74C3-10A4-4746-90C2-E87FA19ED0AF}"/>
              </a:ext>
            </a:extLst>
          </p:cNvPr>
          <p:cNvSpPr/>
          <p:nvPr/>
        </p:nvSpPr>
        <p:spPr>
          <a:xfrm rot="16200000">
            <a:off x="4529055" y="3998342"/>
            <a:ext cx="550090" cy="551589"/>
          </a:xfrm>
          <a:prstGeom prst="flowChartConnector">
            <a:avLst/>
          </a:prstGeom>
          <a:solidFill>
            <a:srgbClr val="FFFFC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89F1B563-21E5-4A71-B650-F640F890378A}"/>
              </a:ext>
            </a:extLst>
          </p:cNvPr>
          <p:cNvSpPr/>
          <p:nvPr/>
        </p:nvSpPr>
        <p:spPr>
          <a:xfrm rot="16200000">
            <a:off x="5996690" y="3987012"/>
            <a:ext cx="550090" cy="574245"/>
          </a:xfrm>
          <a:prstGeom prst="flowChartConnector">
            <a:avLst/>
          </a:prstGeom>
          <a:solidFill>
            <a:srgbClr val="FFFFC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B37CC10-A738-4FD3-9B41-04464E5F8020}"/>
              </a:ext>
            </a:extLst>
          </p:cNvPr>
          <p:cNvSpPr/>
          <p:nvPr/>
        </p:nvSpPr>
        <p:spPr>
          <a:xfrm rot="16200000">
            <a:off x="7709583" y="3987012"/>
            <a:ext cx="550090" cy="574245"/>
          </a:xfrm>
          <a:prstGeom prst="flowChartConnector">
            <a:avLst/>
          </a:prstGeom>
          <a:solidFill>
            <a:srgbClr val="FFFFC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5E51F12F-FC96-4E29-A4C0-354227D88D2A}"/>
              </a:ext>
            </a:extLst>
          </p:cNvPr>
          <p:cNvSpPr/>
          <p:nvPr/>
        </p:nvSpPr>
        <p:spPr>
          <a:xfrm rot="16200000">
            <a:off x="2949079" y="3998341"/>
            <a:ext cx="550090" cy="551589"/>
          </a:xfrm>
          <a:prstGeom prst="flowChartConnector">
            <a:avLst/>
          </a:prstGeom>
          <a:solidFill>
            <a:srgbClr val="FFFFC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90DBA7D-346B-499B-94D2-7B8A6F61B410}"/>
              </a:ext>
            </a:extLst>
          </p:cNvPr>
          <p:cNvCxnSpPr>
            <a:cxnSpLocks/>
            <a:stCxn id="44" idx="4"/>
            <a:endCxn id="7" idx="0"/>
          </p:cNvCxnSpPr>
          <p:nvPr/>
        </p:nvCxnSpPr>
        <p:spPr>
          <a:xfrm>
            <a:off x="2232686" y="4260312"/>
            <a:ext cx="715644" cy="138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CC6871C-93DD-4CB9-8F0C-A78442B35E53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3499919" y="4274136"/>
            <a:ext cx="1028394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4DCD40-12FC-4CDA-AE65-C65E9A29C4C2}"/>
              </a:ext>
            </a:extLst>
          </p:cNvPr>
          <p:cNvCxnSpPr>
            <a:cxnSpLocks/>
            <a:stCxn id="4" idx="4"/>
            <a:endCxn id="5" idx="0"/>
          </p:cNvCxnSpPr>
          <p:nvPr/>
        </p:nvCxnSpPr>
        <p:spPr>
          <a:xfrm flipV="1">
            <a:off x="5079895" y="4274135"/>
            <a:ext cx="904718" cy="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74C90D9-B794-4E28-AF7F-16DABBEEACB5}"/>
              </a:ext>
            </a:extLst>
          </p:cNvPr>
          <p:cNvCxnSpPr>
            <a:cxnSpLocks/>
            <a:stCxn id="5" idx="4"/>
            <a:endCxn id="6" idx="0"/>
          </p:cNvCxnSpPr>
          <p:nvPr/>
        </p:nvCxnSpPr>
        <p:spPr>
          <a:xfrm>
            <a:off x="6558858" y="4274135"/>
            <a:ext cx="11386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D03F575-0D4F-4110-ABEE-D8F1E53CDA1E}"/>
              </a:ext>
            </a:extLst>
          </p:cNvPr>
          <p:cNvCxnSpPr>
            <a:cxnSpLocks/>
            <a:stCxn id="6" idx="4"/>
            <a:endCxn id="13" idx="0"/>
          </p:cNvCxnSpPr>
          <p:nvPr/>
        </p:nvCxnSpPr>
        <p:spPr>
          <a:xfrm>
            <a:off x="8271751" y="4274135"/>
            <a:ext cx="1174217" cy="2"/>
          </a:xfrm>
          <a:prstGeom prst="line">
            <a:avLst/>
          </a:prstGeom>
          <a:ln>
            <a:solidFill>
              <a:srgbClr val="0070C0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D96853E6-D971-41E1-AF89-A911AC1FE7F6}"/>
              </a:ext>
            </a:extLst>
          </p:cNvPr>
          <p:cNvSpPr/>
          <p:nvPr/>
        </p:nvSpPr>
        <p:spPr>
          <a:xfrm rot="16200000">
            <a:off x="9458045" y="3987014"/>
            <a:ext cx="550090" cy="574245"/>
          </a:xfrm>
          <a:prstGeom prst="flowChartConnector">
            <a:avLst/>
          </a:prstGeom>
          <a:solidFill>
            <a:srgbClr val="99FF33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5676E0-5E61-4888-9446-0479E5FFDF01}"/>
              </a:ext>
            </a:extLst>
          </p:cNvPr>
          <p:cNvSpPr txBox="1"/>
          <p:nvPr/>
        </p:nvSpPr>
        <p:spPr>
          <a:xfrm>
            <a:off x="2234179" y="4621924"/>
            <a:ext cx="1979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{load header}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ABF5DF-89E1-45EE-95FB-C5950778C7DE}"/>
              </a:ext>
            </a:extLst>
          </p:cNvPr>
          <p:cNvSpPr txBox="1"/>
          <p:nvPr/>
        </p:nvSpPr>
        <p:spPr>
          <a:xfrm>
            <a:off x="5256767" y="4628934"/>
            <a:ext cx="1980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reloc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block}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273D76-8527-4FA9-991C-F1D72F8233DF}"/>
              </a:ext>
            </a:extLst>
          </p:cNvPr>
          <p:cNvSpPr txBox="1"/>
          <p:nvPr/>
        </p:nvSpPr>
        <p:spPr>
          <a:xfrm>
            <a:off x="6923563" y="4627249"/>
            <a:ext cx="2132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{verify block}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48006B-0AAC-45E1-A1F9-847A553E7F0B}"/>
              </a:ext>
            </a:extLst>
          </p:cNvPr>
          <p:cNvSpPr txBox="1"/>
          <p:nvPr/>
        </p:nvSpPr>
        <p:spPr>
          <a:xfrm>
            <a:off x="8742854" y="4621924"/>
            <a:ext cx="1980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{success}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EF8F38-F234-40B0-B3E7-08DF95CFBBAA}"/>
              </a:ext>
            </a:extLst>
          </p:cNvPr>
          <p:cNvSpPr txBox="1"/>
          <p:nvPr/>
        </p:nvSpPr>
        <p:spPr>
          <a:xfrm>
            <a:off x="4030824" y="4622729"/>
            <a:ext cx="1496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{check header}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4E276E1-0028-419F-B726-1D152C9B04BD}"/>
              </a:ext>
            </a:extLst>
          </p:cNvPr>
          <p:cNvSpPr/>
          <p:nvPr/>
        </p:nvSpPr>
        <p:spPr>
          <a:xfrm>
            <a:off x="5450803" y="4166934"/>
            <a:ext cx="182342" cy="186757"/>
          </a:xfrm>
          <a:prstGeom prst="ellipse">
            <a:avLst/>
          </a:prstGeom>
          <a:solidFill>
            <a:srgbClr val="FF8080"/>
          </a:solidFill>
          <a:ln w="952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8974592-E69C-44E7-A2D5-889F5B6F43A6}"/>
              </a:ext>
            </a:extLst>
          </p:cNvPr>
          <p:cNvSpPr/>
          <p:nvPr/>
        </p:nvSpPr>
        <p:spPr>
          <a:xfrm>
            <a:off x="7054890" y="4166934"/>
            <a:ext cx="182342" cy="186757"/>
          </a:xfrm>
          <a:prstGeom prst="ellipse">
            <a:avLst/>
          </a:prstGeom>
          <a:solidFill>
            <a:srgbClr val="E5957F"/>
          </a:solidFill>
          <a:ln w="952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F604BC31-BDBE-41B0-8913-4E54AF4276A7}"/>
              </a:ext>
            </a:extLst>
          </p:cNvPr>
          <p:cNvSpPr/>
          <p:nvPr/>
        </p:nvSpPr>
        <p:spPr>
          <a:xfrm>
            <a:off x="4562191" y="3183602"/>
            <a:ext cx="1599972" cy="613336"/>
          </a:xfrm>
          <a:prstGeom prst="wedgeRoundRectCallout">
            <a:avLst>
              <a:gd name="adj1" fmla="val 13110"/>
              <a:gd name="adj2" fmla="val 10650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tamper header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F3373253-264A-4E4C-965C-8C8B3F4377FA}"/>
              </a:ext>
            </a:extLst>
          </p:cNvPr>
          <p:cNvSpPr/>
          <p:nvPr/>
        </p:nvSpPr>
        <p:spPr>
          <a:xfrm>
            <a:off x="6565622" y="3158485"/>
            <a:ext cx="1599972" cy="608428"/>
          </a:xfrm>
          <a:prstGeom prst="wedgeRoundRectCallout">
            <a:avLst>
              <a:gd name="adj1" fmla="val -12085"/>
              <a:gd name="adj2" fmla="val 10801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tamper data block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CFB3E407-2913-492A-A829-9DD8FFE031BC}"/>
              </a:ext>
            </a:extLst>
          </p:cNvPr>
          <p:cNvSpPr/>
          <p:nvPr/>
        </p:nvSpPr>
        <p:spPr>
          <a:xfrm rot="16200000">
            <a:off x="1681846" y="3984517"/>
            <a:ext cx="550090" cy="551589"/>
          </a:xfrm>
          <a:prstGeom prst="flowChartConnector">
            <a:avLst/>
          </a:prstGeom>
          <a:solidFill>
            <a:srgbClr val="FFFFC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941DF9-EB6B-424E-A31C-01EF85A3FE36}"/>
              </a:ext>
            </a:extLst>
          </p:cNvPr>
          <p:cNvSpPr txBox="1"/>
          <p:nvPr/>
        </p:nvSpPr>
        <p:spPr>
          <a:xfrm>
            <a:off x="913157" y="4626367"/>
            <a:ext cx="1979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{start}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Speech Bubble: Rectangle with Corners Rounded 47">
            <a:extLst>
              <a:ext uri="{FF2B5EF4-FFF2-40B4-BE49-F238E27FC236}">
                <a16:creationId xmlns:a16="http://schemas.microsoft.com/office/drawing/2014/main" id="{CDE5DF1A-8E48-4131-8AED-3258C6ED52BC}"/>
              </a:ext>
            </a:extLst>
          </p:cNvPr>
          <p:cNvSpPr/>
          <p:nvPr/>
        </p:nvSpPr>
        <p:spPr>
          <a:xfrm>
            <a:off x="9639167" y="3210157"/>
            <a:ext cx="2049352" cy="656630"/>
          </a:xfrm>
          <a:prstGeom prst="wedgeRoundRectCallout">
            <a:avLst>
              <a:gd name="adj1" fmla="val -34847"/>
              <a:gd name="adj2" fmla="val 8321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loads malicious firmware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Speech Bubble: Rectangle with Corners Rounded 48">
            <a:extLst>
              <a:ext uri="{FF2B5EF4-FFF2-40B4-BE49-F238E27FC236}">
                <a16:creationId xmlns:a16="http://schemas.microsoft.com/office/drawing/2014/main" id="{D896D696-FE47-4BAB-B83C-2C2AE29C2303}"/>
              </a:ext>
            </a:extLst>
          </p:cNvPr>
          <p:cNvSpPr/>
          <p:nvPr/>
        </p:nvSpPr>
        <p:spPr>
          <a:xfrm>
            <a:off x="1044176" y="3241319"/>
            <a:ext cx="1599972" cy="613336"/>
          </a:xfrm>
          <a:prstGeom prst="wedgeRoundRectCallout">
            <a:avLst>
              <a:gd name="adj1" fmla="val -6253"/>
              <a:gd name="adj2" fmla="val 8216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starts with valid image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547A2F4-EBFC-4574-A8FE-C23EC0ED2F71}"/>
              </a:ext>
            </a:extLst>
          </p:cNvPr>
          <p:cNvSpPr txBox="1"/>
          <p:nvPr/>
        </p:nvSpPr>
        <p:spPr>
          <a:xfrm>
            <a:off x="2432083" y="5238153"/>
            <a:ext cx="746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satisfying the property could still be </a:t>
            </a:r>
            <a:r>
              <a:rPr lang="en-US" sz="24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vulnerable to TOCTOU and confused deputy attacks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A6092BD3-A575-4BB7-B2FD-0E40E4BA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8357"/>
            <a:ext cx="2743200" cy="365125"/>
          </a:xfrm>
        </p:spPr>
        <p:txBody>
          <a:bodyPr/>
          <a:lstStyle/>
          <a:p>
            <a:fld id="{83F83937-9E14-4173-829C-93F8FBAF1E67}" type="slidenum">
              <a:rPr lang="en-IN" smtClean="0"/>
              <a:pPr/>
              <a:t>16</a:t>
            </a:fld>
            <a:endParaRPr lang="en-IN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0908681E-1BA1-48B1-A85F-B0990E6BE0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62177" y="4072034"/>
            <a:ext cx="355981" cy="350739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164B7722-7414-4626-A686-A486EA36B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0934" y="4053030"/>
            <a:ext cx="355981" cy="35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2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48" grpId="0" animBg="1"/>
      <p:bldP spid="49" grpId="0" animBg="1"/>
      <p:bldP spid="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BF246D1-8C3D-484E-AB64-AF8601373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System Model</a:t>
            </a:r>
            <a:endParaRPr lang="en-IN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F35913-6087-42C9-A8B8-05B83984E2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2DFFB9-00F9-461C-BFDD-79F3C553B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076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4E2C-2A7F-4612-9872-E8ED5AA0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 (w/o Adversary Model)</a:t>
            </a:r>
            <a:endParaRPr lang="en-IN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F37EA27-AAA8-4685-8B9C-E11A3B2CE25E}"/>
              </a:ext>
            </a:extLst>
          </p:cNvPr>
          <p:cNvSpPr txBox="1"/>
          <p:nvPr/>
        </p:nvSpPr>
        <p:spPr>
          <a:xfrm>
            <a:off x="4880448" y="1499772"/>
            <a:ext cx="7269113" cy="8756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Property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  <a:p>
            <a:pPr indent="87313">
              <a:lnSpc>
                <a:spcPct val="150000"/>
              </a:lnSpc>
            </a:pPr>
            <a:r>
              <a:rPr lang="en-US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“if image is authenticated successfully, then it is a valid image.”</a:t>
            </a:r>
            <a:endParaRPr lang="en-IN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BFAA196-7F1F-4CDE-816E-0521D8E10642}"/>
              </a:ext>
            </a:extLst>
          </p:cNvPr>
          <p:cNvGrpSpPr/>
          <p:nvPr/>
        </p:nvGrpSpPr>
        <p:grpSpPr>
          <a:xfrm>
            <a:off x="5626811" y="4650742"/>
            <a:ext cx="5602664" cy="415745"/>
            <a:chOff x="4054166" y="5566713"/>
            <a:chExt cx="5602664" cy="415745"/>
          </a:xfrm>
        </p:grpSpPr>
        <p:sp>
          <p:nvSpPr>
            <p:cNvPr id="62" name="Flowchart: Connector 61">
              <a:extLst>
                <a:ext uri="{FF2B5EF4-FFF2-40B4-BE49-F238E27FC236}">
                  <a16:creationId xmlns:a16="http://schemas.microsoft.com/office/drawing/2014/main" id="{DC99F6A0-8F97-4127-8C90-295F98C8EB8C}"/>
                </a:ext>
              </a:extLst>
            </p:cNvPr>
            <p:cNvSpPr/>
            <p:nvPr/>
          </p:nvSpPr>
          <p:spPr>
            <a:xfrm rot="16200000">
              <a:off x="8273651" y="5573101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F3B11E8-FE14-4C81-A2DF-132F3120D505}"/>
                </a:ext>
              </a:extLst>
            </p:cNvPr>
            <p:cNvCxnSpPr>
              <a:cxnSpLocks/>
              <a:stCxn id="62" idx="4"/>
              <a:endCxn id="59" idx="0"/>
            </p:cNvCxnSpPr>
            <p:nvPr/>
          </p:nvCxnSpPr>
          <p:spPr>
            <a:xfrm flipV="1">
              <a:off x="8683007" y="5774583"/>
              <a:ext cx="570853" cy="4"/>
            </a:xfrm>
            <a:prstGeom prst="line">
              <a:avLst/>
            </a:prstGeom>
            <a:ln>
              <a:solidFill>
                <a:srgbClr val="0070C0"/>
              </a:solidFill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Flowchart: Connector 48">
              <a:extLst>
                <a:ext uri="{FF2B5EF4-FFF2-40B4-BE49-F238E27FC236}">
                  <a16:creationId xmlns:a16="http://schemas.microsoft.com/office/drawing/2014/main" id="{110E6D45-8760-4029-BF2C-8E751A0B8164}"/>
                </a:ext>
              </a:extLst>
            </p:cNvPr>
            <p:cNvSpPr/>
            <p:nvPr/>
          </p:nvSpPr>
          <p:spPr>
            <a:xfrm rot="16200000">
              <a:off x="5310726" y="5581051"/>
              <a:ext cx="415739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Flowchart: Connector 50">
              <a:extLst>
                <a:ext uri="{FF2B5EF4-FFF2-40B4-BE49-F238E27FC236}">
                  <a16:creationId xmlns:a16="http://schemas.microsoft.com/office/drawing/2014/main" id="{53F03C5C-2D73-428B-AA64-522938C30605}"/>
                </a:ext>
              </a:extLst>
            </p:cNvPr>
            <p:cNvSpPr/>
            <p:nvPr/>
          </p:nvSpPr>
          <p:spPr>
            <a:xfrm rot="16200000">
              <a:off x="6370270" y="5573098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Flowchart: Connector 51">
              <a:extLst>
                <a:ext uri="{FF2B5EF4-FFF2-40B4-BE49-F238E27FC236}">
                  <a16:creationId xmlns:a16="http://schemas.microsoft.com/office/drawing/2014/main" id="{BB190DE6-7B36-4EF4-94BB-6988801E4B1F}"/>
                </a:ext>
              </a:extLst>
            </p:cNvPr>
            <p:cNvSpPr/>
            <p:nvPr/>
          </p:nvSpPr>
          <p:spPr>
            <a:xfrm rot="16200000">
              <a:off x="7331521" y="5573102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Flowchart: Connector 52">
              <a:extLst>
                <a:ext uri="{FF2B5EF4-FFF2-40B4-BE49-F238E27FC236}">
                  <a16:creationId xmlns:a16="http://schemas.microsoft.com/office/drawing/2014/main" id="{9AC0F28B-9A1B-4CF7-B86D-0D792244D96B}"/>
                </a:ext>
              </a:extLst>
            </p:cNvPr>
            <p:cNvSpPr/>
            <p:nvPr/>
          </p:nvSpPr>
          <p:spPr>
            <a:xfrm rot="16200000">
              <a:off x="4387858" y="5581049"/>
              <a:ext cx="415740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130EF18-DB3A-4536-B542-6338107E501E}"/>
                </a:ext>
              </a:extLst>
            </p:cNvPr>
            <p:cNvCxnSpPr>
              <a:cxnSpLocks/>
              <a:endCxn id="53" idx="0"/>
            </p:cNvCxnSpPr>
            <p:nvPr/>
          </p:nvCxnSpPr>
          <p:spPr>
            <a:xfrm>
              <a:off x="4054166" y="5774584"/>
              <a:ext cx="34802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D02C068-CEE4-4719-9256-78AD77B55748}"/>
                </a:ext>
              </a:extLst>
            </p:cNvPr>
            <p:cNvCxnSpPr>
              <a:cxnSpLocks/>
              <a:stCxn id="53" idx="4"/>
              <a:endCxn id="49" idx="0"/>
            </p:cNvCxnSpPr>
            <p:nvPr/>
          </p:nvCxnSpPr>
          <p:spPr>
            <a:xfrm>
              <a:off x="4789264" y="5774585"/>
              <a:ext cx="535797" cy="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A0304EC-188A-4D23-BF58-A413E816CAD4}"/>
                </a:ext>
              </a:extLst>
            </p:cNvPr>
            <p:cNvCxnSpPr>
              <a:cxnSpLocks/>
              <a:stCxn id="49" idx="4"/>
              <a:endCxn id="51" idx="0"/>
            </p:cNvCxnSpPr>
            <p:nvPr/>
          </p:nvCxnSpPr>
          <p:spPr>
            <a:xfrm flipV="1">
              <a:off x="5712133" y="5774584"/>
              <a:ext cx="664521" cy="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B7670BA7-0E91-48EF-8DBC-36A16365F46A}"/>
                </a:ext>
              </a:extLst>
            </p:cNvPr>
            <p:cNvCxnSpPr>
              <a:cxnSpLocks/>
              <a:stCxn id="51" idx="4"/>
              <a:endCxn id="52" idx="0"/>
            </p:cNvCxnSpPr>
            <p:nvPr/>
          </p:nvCxnSpPr>
          <p:spPr>
            <a:xfrm>
              <a:off x="6779627" y="5774584"/>
              <a:ext cx="558279" cy="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A100E70-E919-4BEB-ADCA-DEEEE24D5DD9}"/>
                </a:ext>
              </a:extLst>
            </p:cNvPr>
            <p:cNvCxnSpPr>
              <a:cxnSpLocks/>
              <a:stCxn id="52" idx="4"/>
              <a:endCxn id="62" idx="0"/>
            </p:cNvCxnSpPr>
            <p:nvPr/>
          </p:nvCxnSpPr>
          <p:spPr>
            <a:xfrm flipV="1">
              <a:off x="7740877" y="5773767"/>
              <a:ext cx="539163" cy="821"/>
            </a:xfrm>
            <a:prstGeom prst="line">
              <a:avLst/>
            </a:prstGeom>
            <a:ln>
              <a:solidFill>
                <a:srgbClr val="0070C0"/>
              </a:solidFill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Flowchart: Connector 58">
              <a:extLst>
                <a:ext uri="{FF2B5EF4-FFF2-40B4-BE49-F238E27FC236}">
                  <a16:creationId xmlns:a16="http://schemas.microsoft.com/office/drawing/2014/main" id="{1AEF5BEF-A5FD-4487-A2CA-53F387CFEE55}"/>
                </a:ext>
              </a:extLst>
            </p:cNvPr>
            <p:cNvSpPr/>
            <p:nvPr/>
          </p:nvSpPr>
          <p:spPr>
            <a:xfrm rot="16200000">
              <a:off x="9247475" y="5573097"/>
              <a:ext cx="415740" cy="402971"/>
            </a:xfrm>
            <a:prstGeom prst="flowChartConnector">
              <a:avLst/>
            </a:prstGeom>
            <a:solidFill>
              <a:srgbClr val="FF000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C4405E5-D508-4B73-B7DA-D9FB8E8037E5}"/>
              </a:ext>
            </a:extLst>
          </p:cNvPr>
          <p:cNvGrpSpPr/>
          <p:nvPr/>
        </p:nvGrpSpPr>
        <p:grpSpPr>
          <a:xfrm>
            <a:off x="5672773" y="2651867"/>
            <a:ext cx="5556701" cy="813512"/>
            <a:chOff x="4100130" y="4058033"/>
            <a:chExt cx="5556701" cy="813512"/>
          </a:xfrm>
        </p:grpSpPr>
        <p:sp>
          <p:nvSpPr>
            <p:cNvPr id="33" name="Flowchart: Connector 32">
              <a:extLst>
                <a:ext uri="{FF2B5EF4-FFF2-40B4-BE49-F238E27FC236}">
                  <a16:creationId xmlns:a16="http://schemas.microsoft.com/office/drawing/2014/main" id="{A1E9BFF0-BACF-436E-A12D-E88663CBB2B0}"/>
                </a:ext>
              </a:extLst>
            </p:cNvPr>
            <p:cNvSpPr/>
            <p:nvPr/>
          </p:nvSpPr>
          <p:spPr>
            <a:xfrm rot="16200000">
              <a:off x="5356690" y="4470139"/>
              <a:ext cx="415739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Flowchart: Connector 33">
              <a:extLst>
                <a:ext uri="{FF2B5EF4-FFF2-40B4-BE49-F238E27FC236}">
                  <a16:creationId xmlns:a16="http://schemas.microsoft.com/office/drawing/2014/main" id="{F35D3356-7860-4FFB-B0BD-06FA8C00562F}"/>
                </a:ext>
              </a:extLst>
            </p:cNvPr>
            <p:cNvSpPr/>
            <p:nvPr/>
          </p:nvSpPr>
          <p:spPr>
            <a:xfrm rot="16200000">
              <a:off x="6416234" y="4462185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Flowchart: Connector 34">
              <a:extLst>
                <a:ext uri="{FF2B5EF4-FFF2-40B4-BE49-F238E27FC236}">
                  <a16:creationId xmlns:a16="http://schemas.microsoft.com/office/drawing/2014/main" id="{F7529488-0D1E-4ECB-9F6C-A2C707F4BF1F}"/>
                </a:ext>
              </a:extLst>
            </p:cNvPr>
            <p:cNvSpPr/>
            <p:nvPr/>
          </p:nvSpPr>
          <p:spPr>
            <a:xfrm rot="16200000">
              <a:off x="7377485" y="4462189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Flowchart: Connector 35">
              <a:extLst>
                <a:ext uri="{FF2B5EF4-FFF2-40B4-BE49-F238E27FC236}">
                  <a16:creationId xmlns:a16="http://schemas.microsoft.com/office/drawing/2014/main" id="{B62B3A0C-76DB-43E3-9A1E-9E7FC78F57AA}"/>
                </a:ext>
              </a:extLst>
            </p:cNvPr>
            <p:cNvSpPr/>
            <p:nvPr/>
          </p:nvSpPr>
          <p:spPr>
            <a:xfrm rot="16200000">
              <a:off x="4433822" y="4470136"/>
              <a:ext cx="415740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C68E0D9-0F09-48E4-BB08-658C00ED8689}"/>
                </a:ext>
              </a:extLst>
            </p:cNvPr>
            <p:cNvCxnSpPr>
              <a:cxnSpLocks/>
              <a:endCxn id="36" idx="0"/>
            </p:cNvCxnSpPr>
            <p:nvPr/>
          </p:nvCxnSpPr>
          <p:spPr>
            <a:xfrm>
              <a:off x="4100130" y="4663671"/>
              <a:ext cx="34802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8314C41-9C67-4D27-976F-7E651A98F03D}"/>
                </a:ext>
              </a:extLst>
            </p:cNvPr>
            <p:cNvCxnSpPr>
              <a:cxnSpLocks/>
              <a:stCxn id="36" idx="4"/>
              <a:endCxn id="33" idx="0"/>
            </p:cNvCxnSpPr>
            <p:nvPr/>
          </p:nvCxnSpPr>
          <p:spPr>
            <a:xfrm>
              <a:off x="4835228" y="4663672"/>
              <a:ext cx="535797" cy="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A543E9A-3CE9-4C03-866C-373C69BD3C31}"/>
                </a:ext>
              </a:extLst>
            </p:cNvPr>
            <p:cNvCxnSpPr>
              <a:cxnSpLocks/>
              <a:stCxn id="33" idx="4"/>
              <a:endCxn id="34" idx="0"/>
            </p:cNvCxnSpPr>
            <p:nvPr/>
          </p:nvCxnSpPr>
          <p:spPr>
            <a:xfrm flipV="1">
              <a:off x="5758097" y="4663671"/>
              <a:ext cx="664521" cy="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924F349-C785-4CF1-9C62-AADC96F45478}"/>
                </a:ext>
              </a:extLst>
            </p:cNvPr>
            <p:cNvCxnSpPr>
              <a:cxnSpLocks/>
              <a:stCxn id="34" idx="4"/>
              <a:endCxn id="35" idx="0"/>
            </p:cNvCxnSpPr>
            <p:nvPr/>
          </p:nvCxnSpPr>
          <p:spPr>
            <a:xfrm>
              <a:off x="6825591" y="4663671"/>
              <a:ext cx="558279" cy="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lowchart: Connector 41">
              <a:extLst>
                <a:ext uri="{FF2B5EF4-FFF2-40B4-BE49-F238E27FC236}">
                  <a16:creationId xmlns:a16="http://schemas.microsoft.com/office/drawing/2014/main" id="{82DC196E-CF7A-4D98-9655-953ECBCB2B69}"/>
                </a:ext>
              </a:extLst>
            </p:cNvPr>
            <p:cNvSpPr/>
            <p:nvPr/>
          </p:nvSpPr>
          <p:spPr>
            <a:xfrm rot="16200000">
              <a:off x="9247476" y="4462185"/>
              <a:ext cx="415740" cy="402971"/>
            </a:xfrm>
            <a:prstGeom prst="flowChartConnector">
              <a:avLst/>
            </a:prstGeom>
            <a:solidFill>
              <a:srgbClr val="00B05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641E962E-3D6B-4B99-BBEB-FFCA0F2BB36C}"/>
                    </a:ext>
                  </a:extLst>
                </p:cNvPr>
                <p:cNvSpPr txBox="1"/>
                <p:nvPr/>
              </p:nvSpPr>
              <p:spPr>
                <a:xfrm>
                  <a:off x="4398930" y="4063264"/>
                  <a:ext cx="478172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641E962E-3D6B-4B99-BBEB-FFCA0F2BB3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8930" y="4063264"/>
                  <a:ext cx="478172" cy="36933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324CDFE2-9E3D-4228-893F-D58B7288AF89}"/>
                    </a:ext>
                  </a:extLst>
                </p:cNvPr>
                <p:cNvSpPr txBox="1"/>
                <p:nvPr/>
              </p:nvSpPr>
              <p:spPr>
                <a:xfrm>
                  <a:off x="7313655" y="4064022"/>
                  <a:ext cx="478172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324CDFE2-9E3D-4228-893F-D58B7288AF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3655" y="4064022"/>
                  <a:ext cx="478172" cy="36933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114469E3-C47E-4814-A187-5276BDD706C0}"/>
                    </a:ext>
                  </a:extLst>
                </p:cNvPr>
                <p:cNvSpPr txBox="1"/>
                <p:nvPr/>
              </p:nvSpPr>
              <p:spPr>
                <a:xfrm>
                  <a:off x="8247742" y="4058033"/>
                  <a:ext cx="478172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114469E3-C47E-4814-A187-5276BDD706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7742" y="4058033"/>
                  <a:ext cx="478172" cy="369333"/>
                </a:xfrm>
                <a:prstGeom prst="rect">
                  <a:avLst/>
                </a:prstGeom>
                <a:blipFill>
                  <a:blip r:embed="rId5"/>
                  <a:stretch>
                    <a:fillRect r="-15385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Flowchart: Connector 40">
              <a:extLst>
                <a:ext uri="{FF2B5EF4-FFF2-40B4-BE49-F238E27FC236}">
                  <a16:creationId xmlns:a16="http://schemas.microsoft.com/office/drawing/2014/main" id="{269F6BF8-48C6-43E2-8E08-5C021F78BACB}"/>
                </a:ext>
              </a:extLst>
            </p:cNvPr>
            <p:cNvSpPr/>
            <p:nvPr/>
          </p:nvSpPr>
          <p:spPr>
            <a:xfrm rot="16200000">
              <a:off x="8312480" y="4456953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A468877-CAFF-44FF-810E-EEC40922A1E0}"/>
                </a:ext>
              </a:extLst>
            </p:cNvPr>
            <p:cNvCxnSpPr>
              <a:stCxn id="35" idx="4"/>
              <a:endCxn id="41" idx="0"/>
            </p:cNvCxnSpPr>
            <p:nvPr/>
          </p:nvCxnSpPr>
          <p:spPr>
            <a:xfrm flipV="1">
              <a:off x="7786841" y="4658439"/>
              <a:ext cx="532023" cy="5236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F8EDE49-14AB-4B30-B519-3360D37EED88}"/>
                </a:ext>
              </a:extLst>
            </p:cNvPr>
            <p:cNvCxnSpPr>
              <a:cxnSpLocks/>
              <a:stCxn id="41" idx="4"/>
              <a:endCxn id="42" idx="0"/>
            </p:cNvCxnSpPr>
            <p:nvPr/>
          </p:nvCxnSpPr>
          <p:spPr>
            <a:xfrm>
              <a:off x="8721836" y="4658439"/>
              <a:ext cx="532025" cy="5232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ADA745E9-5419-4B6B-BA41-CC8276FFB5FC}"/>
                    </a:ext>
                  </a:extLst>
                </p:cNvPr>
                <p:cNvSpPr txBox="1"/>
                <p:nvPr/>
              </p:nvSpPr>
              <p:spPr>
                <a:xfrm>
                  <a:off x="5373450" y="4081236"/>
                  <a:ext cx="478172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ADA745E9-5419-4B6B-BA41-CC8276FFB5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3450" y="4081236"/>
                  <a:ext cx="478172" cy="3693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ED619D6A-C70F-4A5F-AA50-174EB945FA65}"/>
              </a:ext>
            </a:extLst>
          </p:cNvPr>
          <p:cNvSpPr txBox="1"/>
          <p:nvPr/>
        </p:nvSpPr>
        <p:spPr>
          <a:xfrm>
            <a:off x="7399201" y="3596196"/>
            <a:ext cx="255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(trace for valid image)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2BFAE52-A4AD-4DE4-9A0A-92F918B6D10A}"/>
              </a:ext>
            </a:extLst>
          </p:cNvPr>
          <p:cNvSpPr txBox="1"/>
          <p:nvPr/>
        </p:nvSpPr>
        <p:spPr>
          <a:xfrm>
            <a:off x="7371388" y="5150478"/>
            <a:ext cx="255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(trace for invalid image)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D6F56-DD74-4C1D-B3C7-487F4DFB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18</a:t>
            </a:fld>
            <a:endParaRPr lang="en-IN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59DF026-B97B-4CB3-B2E3-1EBC618AD892}"/>
              </a:ext>
            </a:extLst>
          </p:cNvPr>
          <p:cNvGrpSpPr/>
          <p:nvPr/>
        </p:nvGrpSpPr>
        <p:grpSpPr>
          <a:xfrm>
            <a:off x="455584" y="1822757"/>
            <a:ext cx="4511482" cy="4314800"/>
            <a:chOff x="7013922" y="1727428"/>
            <a:chExt cx="4934157" cy="447948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E686027-A499-4FA2-8610-8CD586BF0D2C}"/>
                </a:ext>
              </a:extLst>
            </p:cNvPr>
            <p:cNvSpPr txBox="1"/>
            <p:nvPr/>
          </p:nvSpPr>
          <p:spPr>
            <a:xfrm>
              <a:off x="10419251" y="3249875"/>
              <a:ext cx="1528828" cy="319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invalidHeader</a:t>
              </a:r>
              <a:endParaRPr lang="en-IN" sz="140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A78AD8B9-0E7E-43AC-AB96-18860A8CFE94}"/>
                </a:ext>
              </a:extLst>
            </p:cNvPr>
            <p:cNvGrpSpPr/>
            <p:nvPr/>
          </p:nvGrpSpPr>
          <p:grpSpPr>
            <a:xfrm>
              <a:off x="7013922" y="1727428"/>
              <a:ext cx="4458242" cy="4479486"/>
              <a:chOff x="7013922" y="1727428"/>
              <a:chExt cx="4458242" cy="4479486"/>
            </a:xfrm>
          </p:grpSpPr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id="{D0AC17BB-D219-46BD-8E5D-F96D8048EDD1}"/>
                  </a:ext>
                </a:extLst>
              </p:cNvPr>
              <p:cNvSpPr/>
              <p:nvPr/>
            </p:nvSpPr>
            <p:spPr>
              <a:xfrm>
                <a:off x="8611860" y="1972899"/>
                <a:ext cx="927718" cy="433417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654705D6-E1A6-4046-9DE0-BAF8106DF029}"/>
                  </a:ext>
                </a:extLst>
              </p:cNvPr>
              <p:cNvSpPr/>
              <p:nvPr/>
            </p:nvSpPr>
            <p:spPr>
              <a:xfrm>
                <a:off x="8611861" y="2788735"/>
                <a:ext cx="927718" cy="45301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latin typeface="Calibri" panose="020F0502020204030204" pitchFamily="34" charset="0"/>
                    <a:cs typeface="Calibri" panose="020F0502020204030204" pitchFamily="34" charset="0"/>
                  </a:rPr>
                  <a:t>check</a:t>
                </a:r>
              </a:p>
              <a:p>
                <a:pPr algn="ctr"/>
                <a:r>
                  <a:rPr lang="en-US" sz="1600">
                    <a:latin typeface="Calibri" panose="020F0502020204030204" pitchFamily="34" charset="0"/>
                    <a:cs typeface="Calibri" panose="020F0502020204030204" pitchFamily="34" charset="0"/>
                  </a:rPr>
                  <a:t>header</a:t>
                </a:r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2C05AC4C-96DC-4A25-ABBE-A326B7DB15DE}"/>
                  </a:ext>
                </a:extLst>
              </p:cNvPr>
              <p:cNvSpPr/>
              <p:nvPr/>
            </p:nvSpPr>
            <p:spPr>
              <a:xfrm>
                <a:off x="8624772" y="4596476"/>
                <a:ext cx="927718" cy="49393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verify</a:t>
                </a:r>
              </a:p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block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1AA1CB2F-301F-4AEA-9AFC-EBC933B13452}"/>
                  </a:ext>
                </a:extLst>
              </p:cNvPr>
              <p:cNvSpPr txBox="1"/>
              <p:nvPr/>
            </p:nvSpPr>
            <p:spPr>
              <a:xfrm>
                <a:off x="10288288" y="5053002"/>
                <a:ext cx="1183876" cy="351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abort</a:t>
                </a:r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73" name="Connector: Curved 72">
                <a:extLst>
                  <a:ext uri="{FF2B5EF4-FFF2-40B4-BE49-F238E27FC236}">
                    <a16:creationId xmlns:a16="http://schemas.microsoft.com/office/drawing/2014/main" id="{CCAFEDA6-5862-4E2D-BD99-E87466CBD7D4}"/>
                  </a:ext>
                </a:extLst>
              </p:cNvPr>
              <p:cNvCxnSpPr>
                <a:cxnSpLocks/>
                <a:endCxn id="65" idx="0"/>
              </p:cNvCxnSpPr>
              <p:nvPr/>
            </p:nvCxnSpPr>
            <p:spPr>
              <a:xfrm>
                <a:off x="8770424" y="1727428"/>
                <a:ext cx="305295" cy="245472"/>
              </a:xfrm>
              <a:prstGeom prst="curvedConnector2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E7B92C89-5878-44FC-BDCD-592FD2457B8A}"/>
                  </a:ext>
                </a:extLst>
              </p:cNvPr>
              <p:cNvCxnSpPr>
                <a:cxnSpLocks/>
                <a:stCxn id="65" idx="2"/>
                <a:endCxn id="66" idx="0"/>
              </p:cNvCxnSpPr>
              <p:nvPr/>
            </p:nvCxnSpPr>
            <p:spPr>
              <a:xfrm>
                <a:off x="9075719" y="2406316"/>
                <a:ext cx="1" cy="382419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9C29732B-EC3A-4E20-9F5C-20DCEDB06EAE}"/>
                  </a:ext>
                </a:extLst>
              </p:cNvPr>
              <p:cNvCxnSpPr>
                <a:cxnSpLocks/>
                <a:stCxn id="66" idx="2"/>
                <a:endCxn id="90" idx="0"/>
              </p:cNvCxnSpPr>
              <p:nvPr/>
            </p:nvCxnSpPr>
            <p:spPr>
              <a:xfrm>
                <a:off x="9075720" y="3241751"/>
                <a:ext cx="7097" cy="359584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6" name="Flowchart: Connector 75">
                <a:extLst>
                  <a:ext uri="{FF2B5EF4-FFF2-40B4-BE49-F238E27FC236}">
                    <a16:creationId xmlns:a16="http://schemas.microsoft.com/office/drawing/2014/main" id="{D61F2659-33BF-4F28-B170-1C91B40A51EE}"/>
                  </a:ext>
                </a:extLst>
              </p:cNvPr>
              <p:cNvSpPr/>
              <p:nvPr/>
            </p:nvSpPr>
            <p:spPr>
              <a:xfrm>
                <a:off x="8886923" y="5495854"/>
                <a:ext cx="391785" cy="367574"/>
              </a:xfrm>
              <a:prstGeom prst="flowChartConnector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BDA932B5-522A-471E-A43C-67357BBC8E5F}"/>
                  </a:ext>
                </a:extLst>
              </p:cNvPr>
              <p:cNvCxnSpPr>
                <a:cxnSpLocks/>
                <a:stCxn id="70" idx="2"/>
                <a:endCxn id="76" idx="0"/>
              </p:cNvCxnSpPr>
              <p:nvPr/>
            </p:nvCxnSpPr>
            <p:spPr>
              <a:xfrm flipH="1">
                <a:off x="9082815" y="5090411"/>
                <a:ext cx="5816" cy="405443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8" name="Flowchart: Connector 77">
                <a:extLst>
                  <a:ext uri="{FF2B5EF4-FFF2-40B4-BE49-F238E27FC236}">
                    <a16:creationId xmlns:a16="http://schemas.microsoft.com/office/drawing/2014/main" id="{30F7E4B5-7910-4D83-AC84-D66E7E42C394}"/>
                  </a:ext>
                </a:extLst>
              </p:cNvPr>
              <p:cNvSpPr/>
              <p:nvPr/>
            </p:nvSpPr>
            <p:spPr>
              <a:xfrm>
                <a:off x="10686156" y="4659656"/>
                <a:ext cx="391785" cy="367574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80" name="Connector: Curved 79">
                <a:extLst>
                  <a:ext uri="{FF2B5EF4-FFF2-40B4-BE49-F238E27FC236}">
                    <a16:creationId xmlns:a16="http://schemas.microsoft.com/office/drawing/2014/main" id="{9CF11C64-B09F-47D3-A557-F0D9B609C7A3}"/>
                  </a:ext>
                </a:extLst>
              </p:cNvPr>
              <p:cNvCxnSpPr>
                <a:cxnSpLocks/>
                <a:stCxn id="66" idx="3"/>
                <a:endCxn id="78" idx="0"/>
              </p:cNvCxnSpPr>
              <p:nvPr/>
            </p:nvCxnSpPr>
            <p:spPr>
              <a:xfrm>
                <a:off x="9539578" y="3015243"/>
                <a:ext cx="1342470" cy="1644414"/>
              </a:xfrm>
              <a:prstGeom prst="curvedConnector2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F51CAC3A-8B3F-4F3E-8FE0-8A8F383A23E3}"/>
                  </a:ext>
                </a:extLst>
              </p:cNvPr>
              <p:cNvCxnSpPr>
                <a:cxnSpLocks/>
                <a:stCxn id="70" idx="3"/>
                <a:endCxn id="78" idx="2"/>
              </p:cNvCxnSpPr>
              <p:nvPr/>
            </p:nvCxnSpPr>
            <p:spPr>
              <a:xfrm>
                <a:off x="9552490" y="4843443"/>
                <a:ext cx="1133666" cy="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69CF5E7F-313D-42E6-B92F-B6C8F9246115}"/>
                  </a:ext>
                </a:extLst>
              </p:cNvPr>
              <p:cNvCxnSpPr>
                <a:cxnSpLocks/>
                <a:stCxn id="90" idx="2"/>
                <a:endCxn id="70" idx="0"/>
              </p:cNvCxnSpPr>
              <p:nvPr/>
            </p:nvCxnSpPr>
            <p:spPr>
              <a:xfrm>
                <a:off x="9082816" y="4070626"/>
                <a:ext cx="5815" cy="52585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6758BBD-736C-49AF-A897-8CA2F1416791}"/>
                  </a:ext>
                </a:extLst>
              </p:cNvPr>
              <p:cNvSpPr txBox="1"/>
              <p:nvPr/>
            </p:nvSpPr>
            <p:spPr>
              <a:xfrm>
                <a:off x="7013922" y="4168155"/>
                <a:ext cx="1354212" cy="319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loadNextBlock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B502DD3-D5E5-41FC-A806-ECC57F102195}"/>
                  </a:ext>
                </a:extLst>
              </p:cNvPr>
              <p:cNvSpPr txBox="1"/>
              <p:nvPr/>
            </p:nvSpPr>
            <p:spPr>
              <a:xfrm>
                <a:off x="8507907" y="5855438"/>
                <a:ext cx="1226471" cy="351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success</a:t>
                </a:r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7EA2E92B-E330-4449-8B4F-E83E9FFC3418}"/>
                  </a:ext>
                </a:extLst>
              </p:cNvPr>
              <p:cNvSpPr txBox="1"/>
              <p:nvPr/>
            </p:nvSpPr>
            <p:spPr>
              <a:xfrm>
                <a:off x="7811730" y="3262780"/>
                <a:ext cx="1209204" cy="319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loadBlock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871E747-DEB7-4195-A433-39841FDE7916}"/>
                  </a:ext>
                </a:extLst>
              </p:cNvPr>
              <p:cNvSpPr txBox="1"/>
              <p:nvPr/>
            </p:nvSpPr>
            <p:spPr>
              <a:xfrm>
                <a:off x="9523362" y="4497194"/>
                <a:ext cx="1354212" cy="319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invalidBlock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C0BF7A7-F757-420B-BB69-C1FED908B3F4}"/>
                  </a:ext>
                </a:extLst>
              </p:cNvPr>
              <p:cNvSpPr txBox="1"/>
              <p:nvPr/>
            </p:nvSpPr>
            <p:spPr>
              <a:xfrm>
                <a:off x="9042051" y="4125066"/>
                <a:ext cx="1481968" cy="319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gotoVerifyBlock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D3898A6-DC37-4C17-AF33-328E321C5BC8}"/>
                  </a:ext>
                </a:extLst>
              </p:cNvPr>
              <p:cNvSpPr txBox="1"/>
              <p:nvPr/>
            </p:nvSpPr>
            <p:spPr>
              <a:xfrm>
                <a:off x="9111376" y="2456004"/>
                <a:ext cx="1686375" cy="319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latin typeface="Calibri" panose="020F0502020204030204" pitchFamily="34" charset="0"/>
                    <a:cs typeface="Calibri" panose="020F0502020204030204" pitchFamily="34" charset="0"/>
                  </a:rPr>
                  <a:t>loadHeader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4DD240B-084B-4A52-ACAC-8E92232D0F5E}"/>
                  </a:ext>
                </a:extLst>
              </p:cNvPr>
              <p:cNvSpPr txBox="1"/>
              <p:nvPr/>
            </p:nvSpPr>
            <p:spPr>
              <a:xfrm>
                <a:off x="7427034" y="5090410"/>
                <a:ext cx="1593895" cy="319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latin typeface="Calibri" panose="020F0502020204030204" pitchFamily="34" charset="0"/>
                    <a:cs typeface="Calibri" panose="020F0502020204030204" pitchFamily="34" charset="0"/>
                  </a:rPr>
                  <a:t>!(hasNextBlock)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48866068-AB87-4E11-869A-67C7E43A7A13}"/>
                  </a:ext>
                </a:extLst>
              </p:cNvPr>
              <p:cNvSpPr/>
              <p:nvPr/>
            </p:nvSpPr>
            <p:spPr>
              <a:xfrm>
                <a:off x="8618957" y="3601335"/>
                <a:ext cx="927718" cy="469291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reloc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block</a:t>
                </a:r>
              </a:p>
            </p:txBody>
          </p:sp>
          <p:cxnSp>
            <p:nvCxnSpPr>
              <p:cNvPr id="91" name="Connector: Curved 90">
                <a:extLst>
                  <a:ext uri="{FF2B5EF4-FFF2-40B4-BE49-F238E27FC236}">
                    <a16:creationId xmlns:a16="http://schemas.microsoft.com/office/drawing/2014/main" id="{359824D4-D014-43B7-BDDB-765112C67148}"/>
                  </a:ext>
                </a:extLst>
              </p:cNvPr>
              <p:cNvCxnSpPr>
                <a:cxnSpLocks/>
                <a:stCxn id="70" idx="1"/>
                <a:endCxn id="90" idx="1"/>
              </p:cNvCxnSpPr>
              <p:nvPr/>
            </p:nvCxnSpPr>
            <p:spPr>
              <a:xfrm rot="10800000">
                <a:off x="8618958" y="3835982"/>
                <a:ext cx="5815" cy="1007463"/>
              </a:xfrm>
              <a:prstGeom prst="curvedConnector3">
                <a:avLst>
                  <a:gd name="adj1" fmla="val 5357452"/>
                </a:avLst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3286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4E2C-2A7F-4612-9872-E8ED5AA0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 + Adversary Model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BB20FE-3FD5-4FDE-AA85-D5B97C9E0185}"/>
              </a:ext>
            </a:extLst>
          </p:cNvPr>
          <p:cNvSpPr/>
          <p:nvPr/>
        </p:nvSpPr>
        <p:spPr>
          <a:xfrm>
            <a:off x="4960531" y="4942005"/>
            <a:ext cx="6810084" cy="138499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IN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Tamper relation (</a:t>
            </a:r>
            <a:r>
              <a:rPr lang="en-IN" sz="2400" i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tmpr</a:t>
            </a:r>
            <a:r>
              <a:rPr lang="en-IN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: </a:t>
            </a:r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captures adversary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arbitrary memory write operations (image tampering)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RowHammer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attack (model using bitflips)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actions of untrusted software components</a:t>
            </a:r>
            <a:endParaRPr lang="en-IN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A8DD20A-5610-49AF-A901-913266D9D1D5}"/>
              </a:ext>
            </a:extLst>
          </p:cNvPr>
          <p:cNvGrpSpPr/>
          <p:nvPr/>
        </p:nvGrpSpPr>
        <p:grpSpPr>
          <a:xfrm>
            <a:off x="4960531" y="2840325"/>
            <a:ext cx="6436731" cy="1734302"/>
            <a:chOff x="2808743" y="4076466"/>
            <a:chExt cx="6436731" cy="1734302"/>
          </a:xfrm>
        </p:grpSpPr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BDC5D668-26DB-4FDD-9E46-F9BB2DDA5AF7}"/>
                </a:ext>
              </a:extLst>
            </p:cNvPr>
            <p:cNvSpPr/>
            <p:nvPr/>
          </p:nvSpPr>
          <p:spPr>
            <a:xfrm rot="16200000">
              <a:off x="4551303" y="4693293"/>
              <a:ext cx="415739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Flowchart: Connector 6">
              <a:extLst>
                <a:ext uri="{FF2B5EF4-FFF2-40B4-BE49-F238E27FC236}">
                  <a16:creationId xmlns:a16="http://schemas.microsoft.com/office/drawing/2014/main" id="{E55D8A3B-2738-46F3-A301-60650686402C}"/>
                </a:ext>
              </a:extLst>
            </p:cNvPr>
            <p:cNvSpPr/>
            <p:nvPr/>
          </p:nvSpPr>
          <p:spPr>
            <a:xfrm rot="16200000">
              <a:off x="6130946" y="4685343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Flowchart: Connector 8">
              <a:extLst>
                <a:ext uri="{FF2B5EF4-FFF2-40B4-BE49-F238E27FC236}">
                  <a16:creationId xmlns:a16="http://schemas.microsoft.com/office/drawing/2014/main" id="{3A32E35B-0CE9-40CF-A78A-A794E9D16929}"/>
                </a:ext>
              </a:extLst>
            </p:cNvPr>
            <p:cNvSpPr/>
            <p:nvPr/>
          </p:nvSpPr>
          <p:spPr>
            <a:xfrm rot="16200000">
              <a:off x="3100314" y="4680807"/>
              <a:ext cx="415740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535BB5F-2F02-4F47-8A28-46308FB58801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>
              <a:off x="2808743" y="4874343"/>
              <a:ext cx="30590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4E9DD9-DDE1-44FF-AACF-324B3EADDD2B}"/>
                </a:ext>
              </a:extLst>
            </p:cNvPr>
            <p:cNvCxnSpPr>
              <a:cxnSpLocks/>
              <a:stCxn id="9" idx="4"/>
              <a:endCxn id="32" idx="2"/>
            </p:cNvCxnSpPr>
            <p:nvPr/>
          </p:nvCxnSpPr>
          <p:spPr>
            <a:xfrm>
              <a:off x="3501720" y="4874343"/>
              <a:ext cx="381302" cy="123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09C8CD0-494C-4D42-BE0F-2F9BB8CB1D8C}"/>
                </a:ext>
              </a:extLst>
            </p:cNvPr>
            <p:cNvCxnSpPr>
              <a:cxnSpLocks/>
              <a:stCxn id="6" idx="4"/>
              <a:endCxn id="127" idx="2"/>
            </p:cNvCxnSpPr>
            <p:nvPr/>
          </p:nvCxnSpPr>
          <p:spPr>
            <a:xfrm>
              <a:off x="4952709" y="4886829"/>
              <a:ext cx="446732" cy="1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57D8182-E948-455C-8F38-F31774F8D2C7}"/>
                </a:ext>
              </a:extLst>
            </p:cNvPr>
            <p:cNvCxnSpPr>
              <a:cxnSpLocks/>
              <a:stCxn id="7" idx="4"/>
              <a:endCxn id="46" idx="2"/>
            </p:cNvCxnSpPr>
            <p:nvPr/>
          </p:nvCxnSpPr>
          <p:spPr>
            <a:xfrm>
              <a:off x="6540302" y="4886829"/>
              <a:ext cx="542261" cy="435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Connector 13">
              <a:extLst>
                <a:ext uri="{FF2B5EF4-FFF2-40B4-BE49-F238E27FC236}">
                  <a16:creationId xmlns:a16="http://schemas.microsoft.com/office/drawing/2014/main" id="{4B158B62-13CE-40B2-BD0E-CD9B00D3CF42}"/>
                </a:ext>
              </a:extLst>
            </p:cNvPr>
            <p:cNvSpPr/>
            <p:nvPr/>
          </p:nvSpPr>
          <p:spPr>
            <a:xfrm rot="16200000">
              <a:off x="8836119" y="4685343"/>
              <a:ext cx="415740" cy="402971"/>
            </a:xfrm>
            <a:prstGeom prst="flowChartConnector">
              <a:avLst/>
            </a:prstGeom>
            <a:solidFill>
              <a:srgbClr val="00B05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8" name="Flowchart: Connector 17">
              <a:extLst>
                <a:ext uri="{FF2B5EF4-FFF2-40B4-BE49-F238E27FC236}">
                  <a16:creationId xmlns:a16="http://schemas.microsoft.com/office/drawing/2014/main" id="{76DC1C6A-C0D0-4AE0-93DB-452571808C3D}"/>
                </a:ext>
              </a:extLst>
            </p:cNvPr>
            <p:cNvSpPr/>
            <p:nvPr/>
          </p:nvSpPr>
          <p:spPr>
            <a:xfrm rot="16200000">
              <a:off x="7852975" y="4682353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753B5D-EB31-4C94-96CD-F52BE6E8F66F}"/>
                </a:ext>
              </a:extLst>
            </p:cNvPr>
            <p:cNvCxnSpPr>
              <a:cxnSpLocks/>
              <a:stCxn id="46" idx="6"/>
              <a:endCxn id="18" idx="0"/>
            </p:cNvCxnSpPr>
            <p:nvPr/>
          </p:nvCxnSpPr>
          <p:spPr>
            <a:xfrm flipV="1">
              <a:off x="7427640" y="4883839"/>
              <a:ext cx="431719" cy="734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25FCB52-5BF4-4AA9-9DA1-5E18395AC2FA}"/>
                </a:ext>
              </a:extLst>
            </p:cNvPr>
            <p:cNvCxnSpPr>
              <a:cxnSpLocks/>
              <a:stCxn id="18" idx="4"/>
              <a:endCxn id="14" idx="0"/>
            </p:cNvCxnSpPr>
            <p:nvPr/>
          </p:nvCxnSpPr>
          <p:spPr>
            <a:xfrm>
              <a:off x="8262331" y="4883839"/>
              <a:ext cx="580173" cy="299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Connector 31">
              <a:extLst>
                <a:ext uri="{FF2B5EF4-FFF2-40B4-BE49-F238E27FC236}">
                  <a16:creationId xmlns:a16="http://schemas.microsoft.com/office/drawing/2014/main" id="{B157076F-AA2E-4178-B9D0-9946152F26DA}"/>
                </a:ext>
              </a:extLst>
            </p:cNvPr>
            <p:cNvSpPr/>
            <p:nvPr/>
          </p:nvSpPr>
          <p:spPr>
            <a:xfrm>
              <a:off x="3883022" y="4709794"/>
              <a:ext cx="354799" cy="353757"/>
            </a:xfrm>
            <a:prstGeom prst="flowChartConnector">
              <a:avLst/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2EFC537D-5FB6-45A3-A031-5D1942FBB0F8}"/>
                </a:ext>
              </a:extLst>
            </p:cNvPr>
            <p:cNvCxnSpPr>
              <a:cxnSpLocks/>
              <a:stCxn id="32" idx="6"/>
              <a:endCxn id="6" idx="0"/>
            </p:cNvCxnSpPr>
            <p:nvPr/>
          </p:nvCxnSpPr>
          <p:spPr>
            <a:xfrm>
              <a:off x="4237821" y="4886673"/>
              <a:ext cx="327816" cy="15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lowchart: Connector 45">
              <a:extLst>
                <a:ext uri="{FF2B5EF4-FFF2-40B4-BE49-F238E27FC236}">
                  <a16:creationId xmlns:a16="http://schemas.microsoft.com/office/drawing/2014/main" id="{6FF05592-AB86-4FDA-9621-D53C75D4D5E5}"/>
                </a:ext>
              </a:extLst>
            </p:cNvPr>
            <p:cNvSpPr/>
            <p:nvPr/>
          </p:nvSpPr>
          <p:spPr>
            <a:xfrm>
              <a:off x="7082563" y="4709793"/>
              <a:ext cx="345077" cy="362771"/>
            </a:xfrm>
            <a:prstGeom prst="flowChartConnector">
              <a:avLst/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7B41F969-B940-45F1-B3BE-ADCEAEC1ED71}"/>
                </a:ext>
              </a:extLst>
            </p:cNvPr>
            <p:cNvCxnSpPr>
              <a:cxnSpLocks/>
              <a:stCxn id="127" idx="6"/>
              <a:endCxn id="7" idx="0"/>
            </p:cNvCxnSpPr>
            <p:nvPr/>
          </p:nvCxnSpPr>
          <p:spPr>
            <a:xfrm flipV="1">
              <a:off x="5763507" y="4886829"/>
              <a:ext cx="373823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ight Brace 112">
              <a:extLst>
                <a:ext uri="{FF2B5EF4-FFF2-40B4-BE49-F238E27FC236}">
                  <a16:creationId xmlns:a16="http://schemas.microsoft.com/office/drawing/2014/main" id="{E908D3A5-8C7A-49FF-88CB-092F6D49C7A6}"/>
                </a:ext>
              </a:extLst>
            </p:cNvPr>
            <p:cNvSpPr/>
            <p:nvPr/>
          </p:nvSpPr>
          <p:spPr>
            <a:xfrm rot="5400000" flipH="1">
              <a:off x="3985432" y="4041041"/>
              <a:ext cx="77236" cy="1083168"/>
            </a:xfrm>
            <a:prstGeom prst="rightBrace">
              <a:avLst>
                <a:gd name="adj1" fmla="val 53591"/>
                <a:gd name="adj2" fmla="val 5235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D5EB87F0-369B-4C08-A83E-83F9FBBA29DE}"/>
                    </a:ext>
                  </a:extLst>
                </p:cNvPr>
                <p:cNvSpPr/>
                <p:nvPr/>
              </p:nvSpPr>
              <p:spPr>
                <a:xfrm>
                  <a:off x="3430751" y="4076466"/>
                  <a:ext cx="1312347" cy="40011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∘</m:t>
                        </m:r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𝑡𝑚𝑝𝑟</m:t>
                        </m:r>
                      </m:oMath>
                    </m:oMathPara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D5EB87F0-369B-4C08-A83E-83F9FBBA29D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0751" y="4076466"/>
                  <a:ext cx="1312347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10606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5938F607-9015-4CD6-847E-6FABEC93E072}"/>
                    </a:ext>
                  </a:extLst>
                </p:cNvPr>
                <p:cNvSpPr/>
                <p:nvPr/>
              </p:nvSpPr>
              <p:spPr>
                <a:xfrm>
                  <a:off x="4263481" y="5410658"/>
                  <a:ext cx="49859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𝑡𝑥</m:t>
                        </m:r>
                      </m:oMath>
                    </m:oMathPara>
                  </a14:m>
                  <a:endParaRPr lang="en-IN" sz="20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5938F607-9015-4CD6-847E-6FABEC93E07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3481" y="5410658"/>
                  <a:ext cx="498598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7" name="Flowchart: Connector 126">
              <a:extLst>
                <a:ext uri="{FF2B5EF4-FFF2-40B4-BE49-F238E27FC236}">
                  <a16:creationId xmlns:a16="http://schemas.microsoft.com/office/drawing/2014/main" id="{DB8E71D7-7632-4D3B-94A1-8B4DBCE64CB7}"/>
                </a:ext>
              </a:extLst>
            </p:cNvPr>
            <p:cNvSpPr/>
            <p:nvPr/>
          </p:nvSpPr>
          <p:spPr>
            <a:xfrm>
              <a:off x="5399441" y="4712568"/>
              <a:ext cx="364066" cy="348523"/>
            </a:xfrm>
            <a:prstGeom prst="flowChartConnector">
              <a:avLst/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BBBA1E1C-A4A4-40E2-8E65-FFBA258FCF59}"/>
                </a:ext>
              </a:extLst>
            </p:cNvPr>
            <p:cNvCxnSpPr>
              <a:cxnSpLocks/>
              <a:endCxn id="116" idx="0"/>
            </p:cNvCxnSpPr>
            <p:nvPr/>
          </p:nvCxnSpPr>
          <p:spPr>
            <a:xfrm>
              <a:off x="4329754" y="4991678"/>
              <a:ext cx="183026" cy="418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AA7495B3-97D3-40D2-B887-58B5756B3BF4}"/>
                    </a:ext>
                  </a:extLst>
                </p:cNvPr>
                <p:cNvSpPr/>
                <p:nvPr/>
              </p:nvSpPr>
              <p:spPr>
                <a:xfrm>
                  <a:off x="3111932" y="5441436"/>
                  <a:ext cx="77482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𝑡𝑚𝑝𝑟</m:t>
                        </m:r>
                      </m:oMath>
                    </m:oMathPara>
                  </a14:m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AA7495B3-97D3-40D2-B887-58B5756B3BF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1932" y="5441436"/>
                  <a:ext cx="774827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1667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1A235277-87E9-455C-AC9D-0235ED3B8689}"/>
                </a:ext>
              </a:extLst>
            </p:cNvPr>
            <p:cNvCxnSpPr>
              <a:cxnSpLocks/>
              <a:endCxn id="137" idx="0"/>
            </p:cNvCxnSpPr>
            <p:nvPr/>
          </p:nvCxnSpPr>
          <p:spPr>
            <a:xfrm flipH="1">
              <a:off x="3499346" y="4991678"/>
              <a:ext cx="151523" cy="4497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2921E43D-F24B-4911-8CE3-A88B750EEFD5}"/>
              </a:ext>
            </a:extLst>
          </p:cNvPr>
          <p:cNvSpPr txBox="1">
            <a:spLocks/>
          </p:cNvSpPr>
          <p:nvPr/>
        </p:nvSpPr>
        <p:spPr>
          <a:xfrm>
            <a:off x="3735178" y="879361"/>
            <a:ext cx="4721644" cy="69517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</a:rPr>
              <a:t>Boot Loader in adversarial setting</a:t>
            </a:r>
            <a:endParaRPr lang="en-IN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F0A73A-BE9D-4D62-B885-19BD1C65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19</a:t>
            </a:fld>
            <a:endParaRPr lang="en-IN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7E4C913-6EA3-44E3-8161-1CB3477F5788}"/>
              </a:ext>
            </a:extLst>
          </p:cNvPr>
          <p:cNvGrpSpPr/>
          <p:nvPr/>
        </p:nvGrpSpPr>
        <p:grpSpPr>
          <a:xfrm>
            <a:off x="434926" y="1743228"/>
            <a:ext cx="4044738" cy="3849821"/>
            <a:chOff x="7013922" y="1727428"/>
            <a:chExt cx="4934157" cy="44867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50B0060-B042-4CAC-84BB-F95D101F3C0F}"/>
                </a:ext>
              </a:extLst>
            </p:cNvPr>
            <p:cNvSpPr txBox="1"/>
            <p:nvPr/>
          </p:nvSpPr>
          <p:spPr>
            <a:xfrm>
              <a:off x="10419252" y="3249874"/>
              <a:ext cx="1528827" cy="322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invalidHeader</a:t>
              </a:r>
              <a:endParaRPr lang="en-IN" sz="120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92B1C8E-285C-4FA3-8492-83521082FD12}"/>
                </a:ext>
              </a:extLst>
            </p:cNvPr>
            <p:cNvGrpSpPr/>
            <p:nvPr/>
          </p:nvGrpSpPr>
          <p:grpSpPr>
            <a:xfrm>
              <a:off x="7013922" y="1727428"/>
              <a:ext cx="4458242" cy="4486703"/>
              <a:chOff x="7013922" y="1727428"/>
              <a:chExt cx="4458242" cy="4486703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E62D9288-CD75-42C1-BB1A-489BC7732FD7}"/>
                  </a:ext>
                </a:extLst>
              </p:cNvPr>
              <p:cNvSpPr/>
              <p:nvPr/>
            </p:nvSpPr>
            <p:spPr>
              <a:xfrm>
                <a:off x="8611860" y="1972899"/>
                <a:ext cx="927718" cy="433417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99F06A77-466C-4B04-8B99-BB3E32C77B95}"/>
                  </a:ext>
                </a:extLst>
              </p:cNvPr>
              <p:cNvSpPr/>
              <p:nvPr/>
            </p:nvSpPr>
            <p:spPr>
              <a:xfrm>
                <a:off x="8611861" y="2788735"/>
                <a:ext cx="927718" cy="45301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check</a:t>
                </a:r>
              </a:p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header</a:t>
                </a:r>
              </a:p>
            </p:txBody>
          </p:sp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F703DA40-6618-4D65-8038-205B32D5B298}"/>
                  </a:ext>
                </a:extLst>
              </p:cNvPr>
              <p:cNvSpPr/>
              <p:nvPr/>
            </p:nvSpPr>
            <p:spPr>
              <a:xfrm>
                <a:off x="8624772" y="4596476"/>
                <a:ext cx="927718" cy="49393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verify</a:t>
                </a:r>
              </a:p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block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7E2D6E9-694E-49F0-8ECF-62F64F4E255B}"/>
                  </a:ext>
                </a:extLst>
              </p:cNvPr>
              <p:cNvSpPr txBox="1"/>
              <p:nvPr/>
            </p:nvSpPr>
            <p:spPr>
              <a:xfrm>
                <a:off x="10288288" y="5053003"/>
                <a:ext cx="1183876" cy="358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abort</a:t>
                </a:r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9" name="Connector: Curved 38">
                <a:extLst>
                  <a:ext uri="{FF2B5EF4-FFF2-40B4-BE49-F238E27FC236}">
                    <a16:creationId xmlns:a16="http://schemas.microsoft.com/office/drawing/2014/main" id="{1446802C-9221-44F9-B6A7-F0C72370D142}"/>
                  </a:ext>
                </a:extLst>
              </p:cNvPr>
              <p:cNvCxnSpPr>
                <a:cxnSpLocks/>
                <a:endCxn id="35" idx="0"/>
              </p:cNvCxnSpPr>
              <p:nvPr/>
            </p:nvCxnSpPr>
            <p:spPr>
              <a:xfrm>
                <a:off x="8770424" y="1727428"/>
                <a:ext cx="305295" cy="245472"/>
              </a:xfrm>
              <a:prstGeom prst="curvedConnector2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E77DAF3D-5CBD-450B-A895-1A8929CDB3C1}"/>
                  </a:ext>
                </a:extLst>
              </p:cNvPr>
              <p:cNvCxnSpPr>
                <a:cxnSpLocks/>
                <a:stCxn id="35" idx="2"/>
                <a:endCxn id="36" idx="0"/>
              </p:cNvCxnSpPr>
              <p:nvPr/>
            </p:nvCxnSpPr>
            <p:spPr>
              <a:xfrm>
                <a:off x="9075719" y="2406316"/>
                <a:ext cx="1" cy="382419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8E87387F-2520-4378-BFF8-3476C359ED6D}"/>
                  </a:ext>
                </a:extLst>
              </p:cNvPr>
              <p:cNvCxnSpPr>
                <a:cxnSpLocks/>
                <a:stCxn id="36" idx="2"/>
                <a:endCxn id="58" idx="0"/>
              </p:cNvCxnSpPr>
              <p:nvPr/>
            </p:nvCxnSpPr>
            <p:spPr>
              <a:xfrm>
                <a:off x="9075720" y="3241751"/>
                <a:ext cx="7097" cy="359584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3" name="Flowchart: Connector 42">
                <a:extLst>
                  <a:ext uri="{FF2B5EF4-FFF2-40B4-BE49-F238E27FC236}">
                    <a16:creationId xmlns:a16="http://schemas.microsoft.com/office/drawing/2014/main" id="{A6C77010-9B7C-460B-BF07-8465BD56EBF0}"/>
                  </a:ext>
                </a:extLst>
              </p:cNvPr>
              <p:cNvSpPr/>
              <p:nvPr/>
            </p:nvSpPr>
            <p:spPr>
              <a:xfrm>
                <a:off x="8886923" y="5495854"/>
                <a:ext cx="391785" cy="367574"/>
              </a:xfrm>
              <a:prstGeom prst="flowChartConnector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F8472E8C-C2E3-4356-BA6C-EA3DA1C86905}"/>
                  </a:ext>
                </a:extLst>
              </p:cNvPr>
              <p:cNvCxnSpPr>
                <a:cxnSpLocks/>
                <a:stCxn id="37" idx="2"/>
                <a:endCxn id="43" idx="0"/>
              </p:cNvCxnSpPr>
              <p:nvPr/>
            </p:nvCxnSpPr>
            <p:spPr>
              <a:xfrm flipH="1">
                <a:off x="9082815" y="5090411"/>
                <a:ext cx="5816" cy="405443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5" name="Flowchart: Connector 44">
                <a:extLst>
                  <a:ext uri="{FF2B5EF4-FFF2-40B4-BE49-F238E27FC236}">
                    <a16:creationId xmlns:a16="http://schemas.microsoft.com/office/drawing/2014/main" id="{963099D5-0190-476F-B434-C1A50AD52453}"/>
                  </a:ext>
                </a:extLst>
              </p:cNvPr>
              <p:cNvSpPr/>
              <p:nvPr/>
            </p:nvSpPr>
            <p:spPr>
              <a:xfrm>
                <a:off x="10686156" y="4659656"/>
                <a:ext cx="391785" cy="367574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7" name="Connector: Curved 46">
                <a:extLst>
                  <a:ext uri="{FF2B5EF4-FFF2-40B4-BE49-F238E27FC236}">
                    <a16:creationId xmlns:a16="http://schemas.microsoft.com/office/drawing/2014/main" id="{E61E1678-9262-4AC1-9492-AD43CF99B944}"/>
                  </a:ext>
                </a:extLst>
              </p:cNvPr>
              <p:cNvCxnSpPr>
                <a:cxnSpLocks/>
                <a:stCxn id="36" idx="3"/>
                <a:endCxn id="45" idx="0"/>
              </p:cNvCxnSpPr>
              <p:nvPr/>
            </p:nvCxnSpPr>
            <p:spPr>
              <a:xfrm>
                <a:off x="9539578" y="3015243"/>
                <a:ext cx="1342470" cy="1644414"/>
              </a:xfrm>
              <a:prstGeom prst="curvedConnector2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7B756FF2-E6A2-4342-93A5-8823B9B910EC}"/>
                  </a:ext>
                </a:extLst>
              </p:cNvPr>
              <p:cNvCxnSpPr>
                <a:cxnSpLocks/>
                <a:stCxn id="37" idx="3"/>
                <a:endCxn id="45" idx="2"/>
              </p:cNvCxnSpPr>
              <p:nvPr/>
            </p:nvCxnSpPr>
            <p:spPr>
              <a:xfrm>
                <a:off x="9552490" y="4843443"/>
                <a:ext cx="1133666" cy="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EDAA6C4A-4036-4BA8-B98D-F0AD649ADFC8}"/>
                  </a:ext>
                </a:extLst>
              </p:cNvPr>
              <p:cNvCxnSpPr>
                <a:cxnSpLocks/>
                <a:stCxn id="58" idx="2"/>
                <a:endCxn id="37" idx="0"/>
              </p:cNvCxnSpPr>
              <p:nvPr/>
            </p:nvCxnSpPr>
            <p:spPr>
              <a:xfrm>
                <a:off x="9082816" y="4070626"/>
                <a:ext cx="5815" cy="52585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BCFB501-C005-447B-B4D6-74FF656A9F93}"/>
                  </a:ext>
                </a:extLst>
              </p:cNvPr>
              <p:cNvSpPr txBox="1"/>
              <p:nvPr/>
            </p:nvSpPr>
            <p:spPr>
              <a:xfrm>
                <a:off x="7013922" y="4168156"/>
                <a:ext cx="1354212" cy="322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loadNextBlock</a:t>
                </a:r>
                <a:endParaRPr lang="en-IN" sz="12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D0D173A-406E-43F7-904C-33DF5F82081F}"/>
                  </a:ext>
                </a:extLst>
              </p:cNvPr>
              <p:cNvSpPr txBox="1"/>
              <p:nvPr/>
            </p:nvSpPr>
            <p:spPr>
              <a:xfrm>
                <a:off x="8507908" y="5855438"/>
                <a:ext cx="1226469" cy="358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success</a:t>
                </a:r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CE80A5C-6024-455F-92DD-254FD2DBD559}"/>
                  </a:ext>
                </a:extLst>
              </p:cNvPr>
              <p:cNvSpPr txBox="1"/>
              <p:nvPr/>
            </p:nvSpPr>
            <p:spPr>
              <a:xfrm>
                <a:off x="7811730" y="3262779"/>
                <a:ext cx="1209203" cy="322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loadBlock</a:t>
                </a:r>
                <a:endParaRPr lang="en-IN" sz="12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B1A1D38-902F-4807-9856-3DA762D0EE5C}"/>
                  </a:ext>
                </a:extLst>
              </p:cNvPr>
              <p:cNvSpPr txBox="1"/>
              <p:nvPr/>
            </p:nvSpPr>
            <p:spPr>
              <a:xfrm>
                <a:off x="9523363" y="4497194"/>
                <a:ext cx="1354212" cy="322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invalidBlock</a:t>
                </a:r>
                <a:endParaRPr lang="en-IN" sz="12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7C74EF8-2AF7-40F0-B31E-4EDBE454C0EE}"/>
                  </a:ext>
                </a:extLst>
              </p:cNvPr>
              <p:cNvSpPr txBox="1"/>
              <p:nvPr/>
            </p:nvSpPr>
            <p:spPr>
              <a:xfrm>
                <a:off x="9042051" y="4125066"/>
                <a:ext cx="1481967" cy="322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gotoVerifyBlock</a:t>
                </a:r>
                <a:endParaRPr lang="en-IN" sz="12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5394A77-053B-4130-8E18-46A94ADF314B}"/>
                  </a:ext>
                </a:extLst>
              </p:cNvPr>
              <p:cNvSpPr txBox="1"/>
              <p:nvPr/>
            </p:nvSpPr>
            <p:spPr>
              <a:xfrm>
                <a:off x="9111376" y="2456005"/>
                <a:ext cx="1686375" cy="322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>
                    <a:latin typeface="Calibri" panose="020F0502020204030204" pitchFamily="34" charset="0"/>
                    <a:cs typeface="Calibri" panose="020F0502020204030204" pitchFamily="34" charset="0"/>
                  </a:rPr>
                  <a:t>loadHeader</a:t>
                </a:r>
                <a:endParaRPr lang="en-IN" sz="12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F84C840-C5FE-4759-A3FC-C391A527343E}"/>
                  </a:ext>
                </a:extLst>
              </p:cNvPr>
              <p:cNvSpPr txBox="1"/>
              <p:nvPr/>
            </p:nvSpPr>
            <p:spPr>
              <a:xfrm>
                <a:off x="7427035" y="5090411"/>
                <a:ext cx="1593895" cy="322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>
                    <a:latin typeface="Calibri" panose="020F0502020204030204" pitchFamily="34" charset="0"/>
                    <a:cs typeface="Calibri" panose="020F0502020204030204" pitchFamily="34" charset="0"/>
                  </a:rPr>
                  <a:t>!(hasNextBlock)</a:t>
                </a:r>
                <a:endParaRPr lang="en-IN" sz="12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57148F39-B984-463D-A261-3F9D730C7E1F}"/>
                  </a:ext>
                </a:extLst>
              </p:cNvPr>
              <p:cNvSpPr/>
              <p:nvPr/>
            </p:nvSpPr>
            <p:spPr>
              <a:xfrm>
                <a:off x="8618957" y="3601335"/>
                <a:ext cx="927718" cy="469291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reloc</a:t>
                </a: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block</a:t>
                </a:r>
              </a:p>
            </p:txBody>
          </p:sp>
          <p:cxnSp>
            <p:nvCxnSpPr>
              <p:cNvPr id="59" name="Connector: Curved 58">
                <a:extLst>
                  <a:ext uri="{FF2B5EF4-FFF2-40B4-BE49-F238E27FC236}">
                    <a16:creationId xmlns:a16="http://schemas.microsoft.com/office/drawing/2014/main" id="{31FD29B5-63D5-48B4-8E29-EEE1EB43DFBA}"/>
                  </a:ext>
                </a:extLst>
              </p:cNvPr>
              <p:cNvCxnSpPr>
                <a:cxnSpLocks/>
                <a:stCxn id="37" idx="1"/>
                <a:endCxn id="58" idx="1"/>
              </p:cNvCxnSpPr>
              <p:nvPr/>
            </p:nvCxnSpPr>
            <p:spPr>
              <a:xfrm rot="10800000">
                <a:off x="8618958" y="3835982"/>
                <a:ext cx="5815" cy="1007463"/>
              </a:xfrm>
              <a:prstGeom prst="curvedConnector3">
                <a:avLst>
                  <a:gd name="adj1" fmla="val 5357452"/>
                </a:avLst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</p:cxnSp>
        </p:grpSp>
      </p:grp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F85A96BD-C937-46CD-9B71-32DF644B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889" y="5555909"/>
            <a:ext cx="2492829" cy="69517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Boot Loader</a:t>
            </a:r>
            <a:endParaRPr lang="en-IN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AB2B9FB-9E16-4873-A631-DA540884C932}"/>
                  </a:ext>
                </a:extLst>
              </p:cNvPr>
              <p:cNvSpPr/>
              <p:nvPr/>
            </p:nvSpPr>
            <p:spPr>
              <a:xfrm>
                <a:off x="5840789" y="1869681"/>
                <a:ext cx="489666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𝑎𝑑𝑣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𝐵𝑜𝑜𝑡𝐿𝑜𝑎𝑑𝑒𝑟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∘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𝑀𝑎𝑙𝑐𝑖𝑜𝑢𝑠𝑃𝑟𝑜𝑔𝑟𝑎𝑚</m:t>
                      </m:r>
                    </m:oMath>
                  </m:oMathPara>
                </a14:m>
                <a:endParaRPr lang="en-IN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AB2B9FB-9E16-4873-A631-DA540884C9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789" y="1869681"/>
                <a:ext cx="4896661" cy="400110"/>
              </a:xfrm>
              <a:prstGeom prst="rect">
                <a:avLst/>
              </a:prstGeom>
              <a:blipFill>
                <a:blip r:embed="rId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7" name="Graphic 116">
            <a:extLst>
              <a:ext uri="{FF2B5EF4-FFF2-40B4-BE49-F238E27FC236}">
                <a16:creationId xmlns:a16="http://schemas.microsoft.com/office/drawing/2014/main" id="{26674CEC-C8ED-4D60-B5A4-937EA65D76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74560" y="3400245"/>
            <a:ext cx="463840" cy="457010"/>
          </a:xfrm>
          <a:prstGeom prst="rect">
            <a:avLst/>
          </a:prstGeom>
        </p:spPr>
      </p:pic>
      <p:pic>
        <p:nvPicPr>
          <p:cNvPr id="118" name="Graphic 117">
            <a:extLst>
              <a:ext uri="{FF2B5EF4-FFF2-40B4-BE49-F238E27FC236}">
                <a16:creationId xmlns:a16="http://schemas.microsoft.com/office/drawing/2014/main" id="{92BDAB44-55C0-40B1-8DED-25B69CDBA0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07778" y="3398558"/>
            <a:ext cx="463840" cy="457010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EEEA2022-5804-4697-9EB8-B69D925039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74970" y="3399942"/>
            <a:ext cx="463840" cy="45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2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3765-A475-4CFB-B1B2-C9F3D25D2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DDAA7-FF7B-4881-BEDA-86A9DA724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31" y="1831474"/>
            <a:ext cx="5740396" cy="3224298"/>
          </a:xfrm>
        </p:spPr>
        <p:txBody>
          <a:bodyPr anchor="ctr">
            <a:normAutofit lnSpcReduction="10000"/>
          </a:bodyPr>
          <a:lstStyle/>
          <a:p>
            <a:pPr marL="457200" lvl="1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Secure boot process </a:t>
            </a:r>
          </a:p>
          <a:p>
            <a:pPr marL="914400" lvl="2" indent="0">
              <a:buNone/>
            </a:pPr>
            <a:r>
              <a:rPr lang="en-IN" sz="2000" dirty="0"/>
              <a:t>booting malicious firmware can compromise whole system</a:t>
            </a:r>
          </a:p>
          <a:p>
            <a:pPr marL="914400" lvl="2" indent="0">
              <a:buNone/>
            </a:pPr>
            <a:endParaRPr lang="en-IN" sz="2200" dirty="0"/>
          </a:p>
          <a:p>
            <a:pPr marL="914400" lvl="2" indent="0">
              <a:buNone/>
            </a:pPr>
            <a:endParaRPr lang="en-IN" sz="2200" dirty="0"/>
          </a:p>
          <a:p>
            <a:pPr marL="914400" lvl="2" indent="0">
              <a:buNone/>
            </a:pPr>
            <a:endParaRPr lang="en-IN" sz="2200" dirty="0"/>
          </a:p>
          <a:p>
            <a:pPr marL="914400" lvl="2" indent="0">
              <a:buNone/>
            </a:pPr>
            <a:endParaRPr lang="en-IN" sz="2200" dirty="0"/>
          </a:p>
          <a:p>
            <a:pPr marL="457200" lvl="1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Trusted firmware update</a:t>
            </a:r>
          </a:p>
          <a:p>
            <a:pPr marL="914400" lvl="2" indent="0">
              <a:buNone/>
            </a:pPr>
            <a:r>
              <a:rPr lang="en-IN" sz="2000" dirty="0"/>
              <a:t>authenticates firmware updates on remote devices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C83F47E-1285-44E9-83D8-AB73DE7AD3AA}"/>
              </a:ext>
            </a:extLst>
          </p:cNvPr>
          <p:cNvGrpSpPr/>
          <p:nvPr/>
        </p:nvGrpSpPr>
        <p:grpSpPr>
          <a:xfrm>
            <a:off x="7087355" y="3904889"/>
            <a:ext cx="3793198" cy="2286125"/>
            <a:chOff x="7139118" y="3449257"/>
            <a:chExt cx="3992514" cy="2463129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A7F2F91-542E-4C8D-9AB7-C6FDC0E67682}"/>
                </a:ext>
              </a:extLst>
            </p:cNvPr>
            <p:cNvGrpSpPr/>
            <p:nvPr/>
          </p:nvGrpSpPr>
          <p:grpSpPr>
            <a:xfrm>
              <a:off x="7139118" y="3449257"/>
              <a:ext cx="3992514" cy="2002365"/>
              <a:chOff x="7139118" y="3449257"/>
              <a:chExt cx="3992514" cy="2002365"/>
            </a:xfrm>
          </p:grpSpPr>
          <p:pic>
            <p:nvPicPr>
              <p:cNvPr id="34" name="Graphic 33">
                <a:extLst>
                  <a:ext uri="{FF2B5EF4-FFF2-40B4-BE49-F238E27FC236}">
                    <a16:creationId xmlns:a16="http://schemas.microsoft.com/office/drawing/2014/main" id="{7687EA35-B836-4F05-B106-C8DBE773D3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480135" y="3449257"/>
                <a:ext cx="636046" cy="626680"/>
              </a:xfrm>
              <a:prstGeom prst="rect">
                <a:avLst/>
              </a:prstGeom>
            </p:spPr>
          </p:pic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CCEC2A43-76AF-4B2C-93C6-DA63940E4761}"/>
                  </a:ext>
                </a:extLst>
              </p:cNvPr>
              <p:cNvGrpSpPr/>
              <p:nvPr/>
            </p:nvGrpSpPr>
            <p:grpSpPr>
              <a:xfrm>
                <a:off x="7139118" y="3762597"/>
                <a:ext cx="3992514" cy="1689025"/>
                <a:chOff x="7139118" y="3762597"/>
                <a:chExt cx="3992514" cy="1689025"/>
              </a:xfrm>
            </p:grpSpPr>
            <p:pic>
              <p:nvPicPr>
                <p:cNvPr id="6" name="Graphic 5">
                  <a:extLst>
                    <a:ext uri="{FF2B5EF4-FFF2-40B4-BE49-F238E27FC236}">
                      <a16:creationId xmlns:a16="http://schemas.microsoft.com/office/drawing/2014/main" id="{5A39D901-1B79-4CB3-B517-08C0A63702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218235" y="4120607"/>
                  <a:ext cx="636046" cy="626680"/>
                </a:xfrm>
                <a:prstGeom prst="rect">
                  <a:avLst/>
                </a:prstGeom>
              </p:spPr>
            </p:pic>
            <p:pic>
              <p:nvPicPr>
                <p:cNvPr id="8" name="Graphic 7">
                  <a:extLst>
                    <a:ext uri="{FF2B5EF4-FFF2-40B4-BE49-F238E27FC236}">
                      <a16:creationId xmlns:a16="http://schemas.microsoft.com/office/drawing/2014/main" id="{3B5602B1-E189-42E9-A216-EED7A49BA7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196054" y="4120607"/>
                  <a:ext cx="636046" cy="626680"/>
                </a:xfrm>
                <a:prstGeom prst="rect">
                  <a:avLst/>
                </a:prstGeom>
              </p:spPr>
            </p:pic>
            <p:pic>
              <p:nvPicPr>
                <p:cNvPr id="10" name="Graphic 9">
                  <a:extLst>
                    <a:ext uri="{FF2B5EF4-FFF2-40B4-BE49-F238E27FC236}">
                      <a16:creationId xmlns:a16="http://schemas.microsoft.com/office/drawing/2014/main" id="{044A6678-AC1A-47B3-B7EE-357BFEB8E4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39118" y="4120607"/>
                  <a:ext cx="636046" cy="626680"/>
                </a:xfrm>
                <a:prstGeom prst="rect">
                  <a:avLst/>
                </a:prstGeom>
              </p:spPr>
            </p:pic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8C4A6922-89FF-4518-B439-F34F832BA3EF}"/>
                    </a:ext>
                  </a:extLst>
                </p:cNvPr>
                <p:cNvCxnSpPr>
                  <a:stCxn id="10" idx="3"/>
                  <a:endCxn id="8" idx="1"/>
                </p:cNvCxnSpPr>
                <p:nvPr/>
              </p:nvCxnSpPr>
              <p:spPr>
                <a:xfrm>
                  <a:off x="7775163" y="4433947"/>
                  <a:ext cx="420890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>
                  <a:extLst>
                    <a:ext uri="{FF2B5EF4-FFF2-40B4-BE49-F238E27FC236}">
                      <a16:creationId xmlns:a16="http://schemas.microsoft.com/office/drawing/2014/main" id="{ACC60ABD-3E68-4C97-9197-744A630FDD5E}"/>
                    </a:ext>
                  </a:extLst>
                </p:cNvPr>
                <p:cNvCxnSpPr>
                  <a:stCxn id="8" idx="3"/>
                  <a:endCxn id="6" idx="1"/>
                </p:cNvCxnSpPr>
                <p:nvPr/>
              </p:nvCxnSpPr>
              <p:spPr>
                <a:xfrm>
                  <a:off x="8832099" y="4433947"/>
                  <a:ext cx="386136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" name="Graphic 20">
                  <a:extLst>
                    <a:ext uri="{FF2B5EF4-FFF2-40B4-BE49-F238E27FC236}">
                      <a16:creationId xmlns:a16="http://schemas.microsoft.com/office/drawing/2014/main" id="{B56DC7F1-528C-4B05-927E-D824DABD48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2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95586" y="4135821"/>
                  <a:ext cx="636046" cy="626680"/>
                </a:xfrm>
                <a:prstGeom prst="rect">
                  <a:avLst/>
                </a:prstGeom>
              </p:spPr>
            </p:pic>
            <p:pic>
              <p:nvPicPr>
                <p:cNvPr id="23" name="Graphic 22">
                  <a:extLst>
                    <a:ext uri="{FF2B5EF4-FFF2-40B4-BE49-F238E27FC236}">
                      <a16:creationId xmlns:a16="http://schemas.microsoft.com/office/drawing/2014/main" id="{779C7733-19FD-42C8-BDDC-AEF20682C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495586" y="4824942"/>
                  <a:ext cx="636046" cy="626680"/>
                </a:xfrm>
                <a:prstGeom prst="rect">
                  <a:avLst/>
                </a:prstGeom>
              </p:spPr>
            </p:pic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A2BA5750-F1E2-48A3-82B3-00B1AAA034D0}"/>
                    </a:ext>
                  </a:extLst>
                </p:cNvPr>
                <p:cNvCxnSpPr>
                  <a:cxnSpLocks/>
                  <a:endCxn id="23" idx="1"/>
                </p:cNvCxnSpPr>
                <p:nvPr/>
              </p:nvCxnSpPr>
              <p:spPr>
                <a:xfrm>
                  <a:off x="9854281" y="4655669"/>
                  <a:ext cx="641304" cy="482614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ED941388-3D56-45DB-9BBE-517395F0B0C7}"/>
                    </a:ext>
                  </a:extLst>
                </p:cNvPr>
                <p:cNvCxnSpPr>
                  <a:cxnSpLocks/>
                  <a:stCxn id="6" idx="3"/>
                  <a:endCxn id="21" idx="1"/>
                </p:cNvCxnSpPr>
                <p:nvPr/>
              </p:nvCxnSpPr>
              <p:spPr>
                <a:xfrm>
                  <a:off x="9854281" y="4433947"/>
                  <a:ext cx="641304" cy="15214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>
                  <a:extLst>
                    <a:ext uri="{FF2B5EF4-FFF2-40B4-BE49-F238E27FC236}">
                      <a16:creationId xmlns:a16="http://schemas.microsoft.com/office/drawing/2014/main" id="{2F8A5FE4-25CD-494E-B43C-BE4EB0AEBDC8}"/>
                    </a:ext>
                  </a:extLst>
                </p:cNvPr>
                <p:cNvCxnSpPr>
                  <a:cxnSpLocks/>
                  <a:endCxn id="34" idx="1"/>
                </p:cNvCxnSpPr>
                <p:nvPr/>
              </p:nvCxnSpPr>
              <p:spPr>
                <a:xfrm flipV="1">
                  <a:off x="9872360" y="3762597"/>
                  <a:ext cx="607775" cy="464842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D8B9BC2-61F2-4269-95D3-1940BBC04E5A}"/>
                </a:ext>
              </a:extLst>
            </p:cNvPr>
            <p:cNvSpPr txBox="1"/>
            <p:nvPr/>
          </p:nvSpPr>
          <p:spPr>
            <a:xfrm>
              <a:off x="7340997" y="5514458"/>
              <a:ext cx="3754476" cy="397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updating remote device firmware</a:t>
              </a:r>
              <a:endParaRPr lang="en-IN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F66A0-A989-41B4-9C51-0CCC2411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3F83937-9E14-4173-829C-93F8FBAF1E67}" type="slidenum">
              <a:rPr lang="en-IN" smtClean="0"/>
              <a:pPr/>
              <a:t>2</a:t>
            </a:fld>
            <a:endParaRPr lang="en-IN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3C54D16-004D-49CC-A1CB-646285E5B95F}"/>
              </a:ext>
            </a:extLst>
          </p:cNvPr>
          <p:cNvGrpSpPr/>
          <p:nvPr/>
        </p:nvGrpSpPr>
        <p:grpSpPr>
          <a:xfrm>
            <a:off x="6957818" y="1596851"/>
            <a:ext cx="3475999" cy="2326890"/>
            <a:chOff x="7119431" y="1647036"/>
            <a:chExt cx="3485421" cy="2287319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1C1B5D89-0109-4B9B-BC14-636D3E538E23}"/>
                </a:ext>
              </a:extLst>
            </p:cNvPr>
            <p:cNvGrpSpPr/>
            <p:nvPr/>
          </p:nvGrpSpPr>
          <p:grpSpPr>
            <a:xfrm>
              <a:off x="7317046" y="1647036"/>
              <a:ext cx="3090191" cy="1978292"/>
              <a:chOff x="7028108" y="1671950"/>
              <a:chExt cx="3090191" cy="1978292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FB664B4-A5BC-4131-A2DE-1B8B3B802C18}"/>
                  </a:ext>
                </a:extLst>
              </p:cNvPr>
              <p:cNvSpPr/>
              <p:nvPr/>
            </p:nvSpPr>
            <p:spPr>
              <a:xfrm>
                <a:off x="8788400" y="2721098"/>
                <a:ext cx="584200" cy="58390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A7F14EFC-5CEE-4DB6-9192-CDD4632292A5}"/>
                  </a:ext>
                </a:extLst>
              </p:cNvPr>
              <p:cNvSpPr/>
              <p:nvPr/>
            </p:nvSpPr>
            <p:spPr>
              <a:xfrm>
                <a:off x="8788400" y="1671950"/>
                <a:ext cx="584200" cy="58390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11" name="Graphic 10" descr="Computer">
                <a:extLst>
                  <a:ext uri="{FF2B5EF4-FFF2-40B4-BE49-F238E27FC236}">
                    <a16:creationId xmlns:a16="http://schemas.microsoft.com/office/drawing/2014/main" id="{B439C20D-C5C1-4EC5-8460-5E8917A10D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7028108" y="2060864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AEF563A1-135E-456D-AF07-25AFD58CEC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8901296" y="1735819"/>
                <a:ext cx="405123" cy="502911"/>
              </a:xfrm>
              <a:prstGeom prst="rect">
                <a:avLst/>
              </a:prstGeom>
            </p:spPr>
          </p:pic>
          <p:cxnSp>
            <p:nvCxnSpPr>
              <p:cNvPr id="20" name="Connector: Elbow 19">
                <a:extLst>
                  <a:ext uri="{FF2B5EF4-FFF2-40B4-BE49-F238E27FC236}">
                    <a16:creationId xmlns:a16="http://schemas.microsoft.com/office/drawing/2014/main" id="{ABA80ED6-5C40-4E74-9159-824D1DA87228}"/>
                  </a:ext>
                </a:extLst>
              </p:cNvPr>
              <p:cNvCxnSpPr>
                <a:cxnSpLocks/>
                <a:stCxn id="11" idx="3"/>
                <a:endCxn id="53" idx="1"/>
              </p:cNvCxnSpPr>
              <p:nvPr/>
            </p:nvCxnSpPr>
            <p:spPr>
              <a:xfrm flipV="1">
                <a:off x="7942508" y="1963902"/>
                <a:ext cx="845892" cy="554162"/>
              </a:xfrm>
              <a:prstGeom prst="bentConnector3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or: Elbow 27">
                <a:extLst>
                  <a:ext uri="{FF2B5EF4-FFF2-40B4-BE49-F238E27FC236}">
                    <a16:creationId xmlns:a16="http://schemas.microsoft.com/office/drawing/2014/main" id="{FE451DEA-8341-476F-AF14-23D0CDD18656}"/>
                  </a:ext>
                </a:extLst>
              </p:cNvPr>
              <p:cNvCxnSpPr>
                <a:cxnSpLocks/>
                <a:endCxn id="64" idx="1"/>
              </p:cNvCxnSpPr>
              <p:nvPr/>
            </p:nvCxnSpPr>
            <p:spPr>
              <a:xfrm rot="16200000" flipH="1">
                <a:off x="8328440" y="2553090"/>
                <a:ext cx="496974" cy="422946"/>
              </a:xfrm>
              <a:prstGeom prst="bentConnector2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4CD1C2C0-E0F5-4698-8B45-1B1BEFC8EABA}"/>
                  </a:ext>
                </a:extLst>
              </p:cNvPr>
              <p:cNvGrpSpPr/>
              <p:nvPr/>
            </p:nvGrpSpPr>
            <p:grpSpPr>
              <a:xfrm>
                <a:off x="8785220" y="2797054"/>
                <a:ext cx="590465" cy="561768"/>
                <a:chOff x="8834127" y="2755227"/>
                <a:chExt cx="464914" cy="435939"/>
              </a:xfrm>
            </p:grpSpPr>
            <p:pic>
              <p:nvPicPr>
                <p:cNvPr id="32" name="Graphic 31">
                  <a:extLst>
                    <a:ext uri="{FF2B5EF4-FFF2-40B4-BE49-F238E27FC236}">
                      <a16:creationId xmlns:a16="http://schemas.microsoft.com/office/drawing/2014/main" id="{E5214716-7ABD-4358-B929-FD0E1CD429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34127" y="2755227"/>
                  <a:ext cx="284745" cy="353476"/>
                </a:xfrm>
                <a:prstGeom prst="rect">
                  <a:avLst/>
                </a:prstGeom>
              </p:spPr>
            </p:pic>
            <p:pic>
              <p:nvPicPr>
                <p:cNvPr id="39" name="Graphic 38">
                  <a:extLst>
                    <a:ext uri="{FF2B5EF4-FFF2-40B4-BE49-F238E27FC236}">
                      <a16:creationId xmlns:a16="http://schemas.microsoft.com/office/drawing/2014/main" id="{CC5FB936-65D7-47FA-815A-B37DEF0A37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2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38702" y="2837689"/>
                  <a:ext cx="360339" cy="353477"/>
                </a:xfrm>
                <a:prstGeom prst="rect">
                  <a:avLst/>
                </a:prstGeom>
              </p:spPr>
            </p:pic>
          </p:grpSp>
          <p:pic>
            <p:nvPicPr>
              <p:cNvPr id="36" name="Graphic 35" descr="Checkmark">
                <a:extLst>
                  <a:ext uri="{FF2B5EF4-FFF2-40B4-BE49-F238E27FC236}">
                    <a16:creationId xmlns:a16="http://schemas.microsoft.com/office/drawing/2014/main" id="{8F938940-7BB9-4145-A6A8-4E990D0B6E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9684743" y="1793949"/>
                <a:ext cx="390876" cy="390877"/>
              </a:xfrm>
              <a:prstGeom prst="rect">
                <a:avLst/>
              </a:prstGeom>
            </p:spPr>
          </p:pic>
          <p:pic>
            <p:nvPicPr>
              <p:cNvPr id="38" name="Graphic 37" descr="Close">
                <a:extLst>
                  <a:ext uri="{FF2B5EF4-FFF2-40B4-BE49-F238E27FC236}">
                    <a16:creationId xmlns:a16="http://schemas.microsoft.com/office/drawing/2014/main" id="{DC397079-7DE9-478B-B7BC-B862B3CA6C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6"/>
                  </a:ext>
                </a:extLst>
              </a:blip>
              <a:stretch>
                <a:fillRect/>
              </a:stretch>
            </p:blipFill>
            <p:spPr>
              <a:xfrm>
                <a:off x="9748489" y="2888066"/>
                <a:ext cx="369810" cy="369810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0A8E343-EA4D-4894-A583-D6385CC2CB44}"/>
                  </a:ext>
                </a:extLst>
              </p:cNvPr>
              <p:cNvSpPr txBox="1"/>
              <p:nvPr/>
            </p:nvSpPr>
            <p:spPr>
              <a:xfrm>
                <a:off x="8575564" y="2249486"/>
                <a:ext cx="12618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Valid image</a:t>
                </a:r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5296A16-280A-4A2D-BC1D-CA6D94352B42}"/>
                  </a:ext>
                </a:extLst>
              </p:cNvPr>
              <p:cNvSpPr txBox="1"/>
              <p:nvPr/>
            </p:nvSpPr>
            <p:spPr>
              <a:xfrm>
                <a:off x="8280988" y="3342465"/>
                <a:ext cx="17317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malicious image</a:t>
                </a:r>
                <a:endParaRPr lang="en-IN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4F16B76-9441-4B11-8860-487BD7B39324}"/>
                </a:ext>
              </a:extLst>
            </p:cNvPr>
            <p:cNvSpPr txBox="1"/>
            <p:nvPr/>
          </p:nvSpPr>
          <p:spPr>
            <a:xfrm>
              <a:off x="7119431" y="3564545"/>
              <a:ext cx="3485421" cy="369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secure boot process</a:t>
              </a:r>
              <a:endParaRPr lang="en-IN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774A2E8-A3FE-40F3-98DC-15E39430914D}"/>
              </a:ext>
            </a:extLst>
          </p:cNvPr>
          <p:cNvSpPr/>
          <p:nvPr/>
        </p:nvSpPr>
        <p:spPr>
          <a:xfrm>
            <a:off x="3199998" y="952234"/>
            <a:ext cx="5400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IN" sz="2800" dirty="0">
                <a:latin typeface="Calibri" panose="020F0502020204030204" pitchFamily="34" charset="0"/>
                <a:cs typeface="Calibri" panose="020F0502020204030204" pitchFamily="34" charset="0"/>
              </a:rPr>
              <a:t>Authenticated Firmware Loaders</a:t>
            </a:r>
          </a:p>
        </p:txBody>
      </p:sp>
    </p:spTree>
    <p:extLst>
      <p:ext uri="{BB962C8B-B14F-4D97-AF65-F5344CB8AC3E}">
        <p14:creationId xmlns:p14="http://schemas.microsoft.com/office/powerpoint/2010/main" val="317328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4E2C-2A7F-4612-9872-E8ED5AA0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A24D3-C3ED-4DF7-8DED-438FBE6EA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5607" y="1012890"/>
            <a:ext cx="5595868" cy="695177"/>
          </a:xfrm>
          <a:ln w="3175"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Verifying Boot Loader in adversarial setting</a:t>
            </a:r>
            <a:endParaRPr lang="en-IN" dirty="0">
              <a:solidFill>
                <a:schemeClr val="accent1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1F5A9FC-DE76-43D4-9D06-70AF474385B3}"/>
              </a:ext>
            </a:extLst>
          </p:cNvPr>
          <p:cNvGrpSpPr/>
          <p:nvPr/>
        </p:nvGrpSpPr>
        <p:grpSpPr>
          <a:xfrm>
            <a:off x="3825712" y="3277103"/>
            <a:ext cx="6579673" cy="422285"/>
            <a:chOff x="2806164" y="4321805"/>
            <a:chExt cx="6579673" cy="422285"/>
          </a:xfrm>
        </p:grpSpPr>
        <p:sp>
          <p:nvSpPr>
            <p:cNvPr id="29" name="Flowchart: Connector 28">
              <a:extLst>
                <a:ext uri="{FF2B5EF4-FFF2-40B4-BE49-F238E27FC236}">
                  <a16:creationId xmlns:a16="http://schemas.microsoft.com/office/drawing/2014/main" id="{9267B28E-28C0-4EC8-8E98-8731DAE12698}"/>
                </a:ext>
              </a:extLst>
            </p:cNvPr>
            <p:cNvSpPr/>
            <p:nvPr/>
          </p:nvSpPr>
          <p:spPr>
            <a:xfrm rot="16200000">
              <a:off x="4610097" y="4337450"/>
              <a:ext cx="415739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Flowchart: Connector 29">
              <a:extLst>
                <a:ext uri="{FF2B5EF4-FFF2-40B4-BE49-F238E27FC236}">
                  <a16:creationId xmlns:a16="http://schemas.microsoft.com/office/drawing/2014/main" id="{46917BAE-1CBF-44D5-B99D-FB839B2B6CCD}"/>
                </a:ext>
              </a:extLst>
            </p:cNvPr>
            <p:cNvSpPr/>
            <p:nvPr/>
          </p:nvSpPr>
          <p:spPr>
            <a:xfrm rot="16200000">
              <a:off x="6116329" y="4334734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Flowchart: Connector 30">
              <a:extLst>
                <a:ext uri="{FF2B5EF4-FFF2-40B4-BE49-F238E27FC236}">
                  <a16:creationId xmlns:a16="http://schemas.microsoft.com/office/drawing/2014/main" id="{A10791D2-56B1-4507-AFB6-64C5B01B4D65}"/>
                </a:ext>
              </a:extLst>
            </p:cNvPr>
            <p:cNvSpPr/>
            <p:nvPr/>
          </p:nvSpPr>
          <p:spPr>
            <a:xfrm rot="16200000">
              <a:off x="3139856" y="4337450"/>
              <a:ext cx="415740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107D0F7F-B8A5-46C4-A167-AAE29AC6A7D0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>
              <a:off x="2806164" y="4530985"/>
              <a:ext cx="3480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6A15E80D-A062-4E2D-81ED-7BE267DC25A1}"/>
                </a:ext>
              </a:extLst>
            </p:cNvPr>
            <p:cNvCxnSpPr>
              <a:cxnSpLocks/>
              <a:stCxn id="31" idx="4"/>
              <a:endCxn id="29" idx="0"/>
            </p:cNvCxnSpPr>
            <p:nvPr/>
          </p:nvCxnSpPr>
          <p:spPr>
            <a:xfrm>
              <a:off x="3541262" y="4530986"/>
              <a:ext cx="10831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F188AF2-CC16-48A6-B701-8F2F62C44CA9}"/>
                </a:ext>
              </a:extLst>
            </p:cNvPr>
            <p:cNvCxnSpPr>
              <a:cxnSpLocks/>
              <a:stCxn id="29" idx="4"/>
              <a:endCxn id="30" idx="0"/>
            </p:cNvCxnSpPr>
            <p:nvPr/>
          </p:nvCxnSpPr>
          <p:spPr>
            <a:xfrm>
              <a:off x="5011503" y="4530986"/>
              <a:ext cx="1111210" cy="523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lowchart: Connector 36">
              <a:extLst>
                <a:ext uri="{FF2B5EF4-FFF2-40B4-BE49-F238E27FC236}">
                  <a16:creationId xmlns:a16="http://schemas.microsoft.com/office/drawing/2014/main" id="{52537814-5E3B-46FA-BC54-ED4125071652}"/>
                </a:ext>
              </a:extLst>
            </p:cNvPr>
            <p:cNvSpPr/>
            <p:nvPr/>
          </p:nvSpPr>
          <p:spPr>
            <a:xfrm rot="16200000">
              <a:off x="8976482" y="4328189"/>
              <a:ext cx="415740" cy="402971"/>
            </a:xfrm>
            <a:prstGeom prst="flowChartConnector">
              <a:avLst/>
            </a:prstGeom>
            <a:solidFill>
              <a:srgbClr val="00B05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Flowchart: Connector 37">
              <a:extLst>
                <a:ext uri="{FF2B5EF4-FFF2-40B4-BE49-F238E27FC236}">
                  <a16:creationId xmlns:a16="http://schemas.microsoft.com/office/drawing/2014/main" id="{577E2DBE-6A67-4A67-8AAA-5716482DEEA2}"/>
                </a:ext>
              </a:extLst>
            </p:cNvPr>
            <p:cNvSpPr/>
            <p:nvPr/>
          </p:nvSpPr>
          <p:spPr>
            <a:xfrm rot="16200000">
              <a:off x="7911771" y="4328190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D23CA6F-5BA6-46E7-AFDB-783FB46EDBDF}"/>
                </a:ext>
              </a:extLst>
            </p:cNvPr>
            <p:cNvCxnSpPr>
              <a:cxnSpLocks/>
              <a:stCxn id="30" idx="4"/>
              <a:endCxn id="38" idx="0"/>
            </p:cNvCxnSpPr>
            <p:nvPr/>
          </p:nvCxnSpPr>
          <p:spPr>
            <a:xfrm flipV="1">
              <a:off x="6525685" y="4529676"/>
              <a:ext cx="1392470" cy="6544"/>
            </a:xfrm>
            <a:prstGeom prst="line">
              <a:avLst/>
            </a:prstGeom>
            <a:ln w="38100">
              <a:prstDash val="sys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87E8992-F01A-41DF-B234-313E72A7632E}"/>
                </a:ext>
              </a:extLst>
            </p:cNvPr>
            <p:cNvCxnSpPr>
              <a:cxnSpLocks/>
              <a:stCxn id="38" idx="4"/>
              <a:endCxn id="37" idx="0"/>
            </p:cNvCxnSpPr>
            <p:nvPr/>
          </p:nvCxnSpPr>
          <p:spPr>
            <a:xfrm flipV="1">
              <a:off x="8321127" y="4529675"/>
              <a:ext cx="661740" cy="1"/>
            </a:xfrm>
            <a:prstGeom prst="line">
              <a:avLst/>
            </a:prstGeom>
            <a:ln w="38100">
              <a:prstDash val="sys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DCAFE29-8950-4FBF-BF60-F5BDB8A82348}"/>
                  </a:ext>
                </a:extLst>
              </p:cNvPr>
              <p:cNvSpPr txBox="1"/>
              <p:nvPr/>
            </p:nvSpPr>
            <p:spPr>
              <a:xfrm>
                <a:off x="947194" y="2052483"/>
                <a:ext cx="293459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𝑇𝑟𝑎𝑐𝑒𝑠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𝑎𝑑𝑣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DCAFE29-8950-4FBF-BF60-F5BDB8A82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194" y="2052483"/>
                <a:ext cx="2934592" cy="430887"/>
              </a:xfrm>
              <a:prstGeom prst="rect">
                <a:avLst/>
              </a:prstGeom>
              <a:blipFill>
                <a:blip r:embed="rId3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83A32B5-AC32-4D63-9AC5-0E57B87C3D3E}"/>
                  </a:ext>
                </a:extLst>
              </p:cNvPr>
              <p:cNvSpPr txBox="1"/>
              <p:nvPr/>
            </p:nvSpPr>
            <p:spPr>
              <a:xfrm>
                <a:off x="1074087" y="3348998"/>
                <a:ext cx="266997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𝑇𝑟𝑎𝑐𝑒𝑠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83A32B5-AC32-4D63-9AC5-0E57B87C3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087" y="3348998"/>
                <a:ext cx="2669970" cy="430887"/>
              </a:xfrm>
              <a:prstGeom prst="rect">
                <a:avLst/>
              </a:prstGeom>
              <a:blipFill>
                <a:blip r:embed="rId4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81E2943-FE64-44BC-A387-AB2AF5E3C45A}"/>
                  </a:ext>
                </a:extLst>
              </p:cNvPr>
              <p:cNvSpPr txBox="1"/>
              <p:nvPr/>
            </p:nvSpPr>
            <p:spPr>
              <a:xfrm>
                <a:off x="1380930" y="4246649"/>
                <a:ext cx="10298451" cy="1974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𝑇𝑟𝑎𝑐𝑒𝑠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𝑎𝑑𝑣</m:t>
                            </m:r>
                          </m:sub>
                        </m:sSub>
                      </m:e>
                    </m:d>
                  </m:oMath>
                </a14:m>
                <a:r>
                  <a:rPr lang="en-I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there exists corresponding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𝑇𝑟𝑎𝑐𝑒𝑠</m:t>
                    </m:r>
                    <m:d>
                      <m:d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I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I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s.t.</a:t>
                </a:r>
                <a:endParaRPr lang="en-I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𝒂𝒄𝒄𝒆𝒑𝒕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⟹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𝒂𝒄𝒄𝒆𝒑𝒕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𝒆𝒙𝒆𝒄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⟹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𝒆𝒙𝒆𝒄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IN" sz="24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I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81E2943-FE64-44BC-A387-AB2AF5E3C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930" y="4246649"/>
                <a:ext cx="10298451" cy="1974002"/>
              </a:xfrm>
              <a:prstGeom prst="rect">
                <a:avLst/>
              </a:prstGeom>
              <a:blipFill>
                <a:blip r:embed="rId5"/>
                <a:stretch>
                  <a:fillRect l="-947" t="-24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>
            <a:extLst>
              <a:ext uri="{FF2B5EF4-FFF2-40B4-BE49-F238E27FC236}">
                <a16:creationId xmlns:a16="http://schemas.microsoft.com/office/drawing/2014/main" id="{BD6BC34E-D3F1-4F62-BD57-28D1A0E5126C}"/>
              </a:ext>
            </a:extLst>
          </p:cNvPr>
          <p:cNvGrpSpPr/>
          <p:nvPr/>
        </p:nvGrpSpPr>
        <p:grpSpPr>
          <a:xfrm>
            <a:off x="3825712" y="2138213"/>
            <a:ext cx="6579674" cy="423040"/>
            <a:chOff x="2747368" y="4661240"/>
            <a:chExt cx="6579674" cy="423040"/>
          </a:xfrm>
        </p:grpSpPr>
        <p:sp>
          <p:nvSpPr>
            <p:cNvPr id="73" name="Flowchart: Connector 72">
              <a:extLst>
                <a:ext uri="{FF2B5EF4-FFF2-40B4-BE49-F238E27FC236}">
                  <a16:creationId xmlns:a16="http://schemas.microsoft.com/office/drawing/2014/main" id="{DA7590FD-7D05-44EA-AE6F-B49CD9E63EA7}"/>
                </a:ext>
              </a:extLst>
            </p:cNvPr>
            <p:cNvSpPr/>
            <p:nvPr/>
          </p:nvSpPr>
          <p:spPr>
            <a:xfrm rot="16200000">
              <a:off x="4551301" y="4675574"/>
              <a:ext cx="415739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Flowchart: Connector 73">
              <a:extLst>
                <a:ext uri="{FF2B5EF4-FFF2-40B4-BE49-F238E27FC236}">
                  <a16:creationId xmlns:a16="http://schemas.microsoft.com/office/drawing/2014/main" id="{2917B851-5C61-4CB4-BF51-CE115246F88C}"/>
                </a:ext>
              </a:extLst>
            </p:cNvPr>
            <p:cNvSpPr/>
            <p:nvPr/>
          </p:nvSpPr>
          <p:spPr>
            <a:xfrm rot="16200000">
              <a:off x="6057533" y="4672858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Flowchart: Connector 74">
              <a:extLst>
                <a:ext uri="{FF2B5EF4-FFF2-40B4-BE49-F238E27FC236}">
                  <a16:creationId xmlns:a16="http://schemas.microsoft.com/office/drawing/2014/main" id="{69A958E1-B6BF-4859-9E08-2046325DC949}"/>
                </a:ext>
              </a:extLst>
            </p:cNvPr>
            <p:cNvSpPr/>
            <p:nvPr/>
          </p:nvSpPr>
          <p:spPr>
            <a:xfrm rot="16200000">
              <a:off x="3081060" y="4675574"/>
              <a:ext cx="415740" cy="3870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34F7DCC2-A9A1-4F46-B1E6-BEEB5D724D31}"/>
                </a:ext>
              </a:extLst>
            </p:cNvPr>
            <p:cNvCxnSpPr>
              <a:cxnSpLocks/>
              <a:endCxn id="75" idx="0"/>
            </p:cNvCxnSpPr>
            <p:nvPr/>
          </p:nvCxnSpPr>
          <p:spPr>
            <a:xfrm>
              <a:off x="2747368" y="4869109"/>
              <a:ext cx="3480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AFDE8BDC-11BC-4C64-999D-7AA28B0ABA62}"/>
                </a:ext>
              </a:extLst>
            </p:cNvPr>
            <p:cNvCxnSpPr>
              <a:cxnSpLocks/>
              <a:stCxn id="75" idx="4"/>
              <a:endCxn id="84" idx="2"/>
            </p:cNvCxnSpPr>
            <p:nvPr/>
          </p:nvCxnSpPr>
          <p:spPr>
            <a:xfrm>
              <a:off x="3482466" y="4869110"/>
              <a:ext cx="432186" cy="950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7DA60532-7C5E-4786-99ED-87EC0F5219E5}"/>
                </a:ext>
              </a:extLst>
            </p:cNvPr>
            <p:cNvCxnSpPr>
              <a:cxnSpLocks/>
              <a:stCxn id="73" idx="4"/>
              <a:endCxn id="91" idx="2"/>
            </p:cNvCxnSpPr>
            <p:nvPr/>
          </p:nvCxnSpPr>
          <p:spPr>
            <a:xfrm>
              <a:off x="4952707" y="4869110"/>
              <a:ext cx="464472" cy="950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496CC4F-7177-4DA1-99F5-E2F37E2BA44A}"/>
                </a:ext>
              </a:extLst>
            </p:cNvPr>
            <p:cNvCxnSpPr>
              <a:cxnSpLocks/>
              <a:stCxn id="74" idx="4"/>
              <a:endCxn id="86" idx="2"/>
            </p:cNvCxnSpPr>
            <p:nvPr/>
          </p:nvCxnSpPr>
          <p:spPr>
            <a:xfrm>
              <a:off x="6466889" y="4874344"/>
              <a:ext cx="569656" cy="413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Flowchart: Connector 79">
              <a:extLst>
                <a:ext uri="{FF2B5EF4-FFF2-40B4-BE49-F238E27FC236}">
                  <a16:creationId xmlns:a16="http://schemas.microsoft.com/office/drawing/2014/main" id="{C973BC7C-C89F-47C8-8A8B-B589A78CD39C}"/>
                </a:ext>
              </a:extLst>
            </p:cNvPr>
            <p:cNvSpPr/>
            <p:nvPr/>
          </p:nvSpPr>
          <p:spPr>
            <a:xfrm rot="16200000">
              <a:off x="8917687" y="4672905"/>
              <a:ext cx="415740" cy="402971"/>
            </a:xfrm>
            <a:prstGeom prst="flowChartConnector">
              <a:avLst/>
            </a:prstGeom>
            <a:solidFill>
              <a:srgbClr val="00B05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Flowchart: Connector 80">
              <a:extLst>
                <a:ext uri="{FF2B5EF4-FFF2-40B4-BE49-F238E27FC236}">
                  <a16:creationId xmlns:a16="http://schemas.microsoft.com/office/drawing/2014/main" id="{F0FBB2D3-0975-4CA9-A457-F3BE636666F7}"/>
                </a:ext>
              </a:extLst>
            </p:cNvPr>
            <p:cNvSpPr/>
            <p:nvPr/>
          </p:nvSpPr>
          <p:spPr>
            <a:xfrm rot="16200000">
              <a:off x="7852975" y="4674924"/>
              <a:ext cx="415740" cy="402972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F0A6645-630B-4554-B218-4F2A3B29A0F5}"/>
                </a:ext>
              </a:extLst>
            </p:cNvPr>
            <p:cNvCxnSpPr>
              <a:cxnSpLocks/>
              <a:stCxn id="86" idx="6"/>
              <a:endCxn id="81" idx="0"/>
            </p:cNvCxnSpPr>
            <p:nvPr/>
          </p:nvCxnSpPr>
          <p:spPr>
            <a:xfrm flipV="1">
              <a:off x="7358695" y="4876410"/>
              <a:ext cx="500664" cy="2067"/>
            </a:xfrm>
            <a:prstGeom prst="line">
              <a:avLst/>
            </a:prstGeom>
            <a:ln w="38100">
              <a:prstDash val="sys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C87391A2-0B39-4798-B9C1-1C7B9C1D138D}"/>
                </a:ext>
              </a:extLst>
            </p:cNvPr>
            <p:cNvCxnSpPr>
              <a:cxnSpLocks/>
              <a:stCxn id="81" idx="4"/>
              <a:endCxn id="80" idx="0"/>
            </p:cNvCxnSpPr>
            <p:nvPr/>
          </p:nvCxnSpPr>
          <p:spPr>
            <a:xfrm flipV="1">
              <a:off x="8262331" y="4874391"/>
              <a:ext cx="661741" cy="2019"/>
            </a:xfrm>
            <a:prstGeom prst="line">
              <a:avLst/>
            </a:prstGeom>
            <a:ln w="38100">
              <a:prstDash val="sys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Flowchart: Connector 83">
              <a:extLst>
                <a:ext uri="{FF2B5EF4-FFF2-40B4-BE49-F238E27FC236}">
                  <a16:creationId xmlns:a16="http://schemas.microsoft.com/office/drawing/2014/main" id="{BC9D8783-22B7-470A-A69F-5FDFBEA1798B}"/>
                </a:ext>
              </a:extLst>
            </p:cNvPr>
            <p:cNvSpPr/>
            <p:nvPr/>
          </p:nvSpPr>
          <p:spPr>
            <a:xfrm>
              <a:off x="3914652" y="4712299"/>
              <a:ext cx="328832" cy="332625"/>
            </a:xfrm>
            <a:prstGeom prst="flowChartConnector">
              <a:avLst/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528FE3DC-8100-47D2-A413-64AE1B61CB1B}"/>
                </a:ext>
              </a:extLst>
            </p:cNvPr>
            <p:cNvCxnSpPr>
              <a:cxnSpLocks/>
              <a:stCxn id="84" idx="6"/>
              <a:endCxn id="73" idx="0"/>
            </p:cNvCxnSpPr>
            <p:nvPr/>
          </p:nvCxnSpPr>
          <p:spPr>
            <a:xfrm flipV="1">
              <a:off x="4243484" y="4869110"/>
              <a:ext cx="322151" cy="950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lowchart: Connector 85">
              <a:extLst>
                <a:ext uri="{FF2B5EF4-FFF2-40B4-BE49-F238E27FC236}">
                  <a16:creationId xmlns:a16="http://schemas.microsoft.com/office/drawing/2014/main" id="{954A9574-432E-4B0F-BAC9-9AE23918DD8D}"/>
                </a:ext>
              </a:extLst>
            </p:cNvPr>
            <p:cNvSpPr/>
            <p:nvPr/>
          </p:nvSpPr>
          <p:spPr>
            <a:xfrm>
              <a:off x="7036545" y="4712299"/>
              <a:ext cx="322150" cy="332356"/>
            </a:xfrm>
            <a:prstGeom prst="flowChartConnector">
              <a:avLst/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64ABB4F2-92CE-4916-8505-6099413122D1}"/>
                </a:ext>
              </a:extLst>
            </p:cNvPr>
            <p:cNvCxnSpPr>
              <a:cxnSpLocks/>
              <a:stCxn id="91" idx="6"/>
              <a:endCxn id="74" idx="0"/>
            </p:cNvCxnSpPr>
            <p:nvPr/>
          </p:nvCxnSpPr>
          <p:spPr>
            <a:xfrm flipV="1">
              <a:off x="5741767" y="4874344"/>
              <a:ext cx="322150" cy="426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Flowchart: Connector 90">
              <a:extLst>
                <a:ext uri="{FF2B5EF4-FFF2-40B4-BE49-F238E27FC236}">
                  <a16:creationId xmlns:a16="http://schemas.microsoft.com/office/drawing/2014/main" id="{69CB4EB3-251A-40DB-A167-A791A5C4DA56}"/>
                </a:ext>
              </a:extLst>
            </p:cNvPr>
            <p:cNvSpPr/>
            <p:nvPr/>
          </p:nvSpPr>
          <p:spPr>
            <a:xfrm>
              <a:off x="5417179" y="4712299"/>
              <a:ext cx="324588" cy="332625"/>
            </a:xfrm>
            <a:prstGeom prst="flowChartConnector">
              <a:avLst/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C941210-4614-4F2B-97DB-C90B6A97F2C6}"/>
              </a:ext>
            </a:extLst>
          </p:cNvPr>
          <p:cNvSpPr/>
          <p:nvPr/>
        </p:nvSpPr>
        <p:spPr>
          <a:xfrm>
            <a:off x="1380930" y="4309253"/>
            <a:ext cx="895739" cy="321621"/>
          </a:xfrm>
          <a:prstGeom prst="roundRect">
            <a:avLst/>
          </a:prstGeom>
          <a:solidFill>
            <a:schemeClr val="accent5">
              <a:alpha val="17000"/>
            </a:schemeClr>
          </a:solidFill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0293647F-EC65-44F6-BA80-7F469303569D}"/>
              </a:ext>
            </a:extLst>
          </p:cNvPr>
          <p:cNvSpPr/>
          <p:nvPr/>
        </p:nvSpPr>
        <p:spPr>
          <a:xfrm>
            <a:off x="4889242" y="4337232"/>
            <a:ext cx="1474237" cy="321621"/>
          </a:xfrm>
          <a:prstGeom prst="roundRect">
            <a:avLst/>
          </a:prstGeom>
          <a:solidFill>
            <a:schemeClr val="accent5">
              <a:alpha val="17000"/>
            </a:schemeClr>
          </a:solidFill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E85FC86-7B0C-4299-86C5-0C1919DAD3E0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1828800" y="4630874"/>
            <a:ext cx="2052986" cy="1010745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AFE2DF9-56D5-40CE-9C75-18945EDD265F}"/>
                  </a:ext>
                </a:extLst>
              </p:cNvPr>
              <p:cNvSpPr txBox="1"/>
              <p:nvPr/>
            </p:nvSpPr>
            <p:spPr>
              <a:xfrm>
                <a:off x="1390262" y="5669598"/>
                <a:ext cx="5081188" cy="7078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Quantifier Alternation</a:t>
                </a:r>
              </a:p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(presence of both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difficult to verify)</a:t>
                </a:r>
                <a:endParaRPr lang="en-I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AFE2DF9-56D5-40CE-9C75-18945EDD26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262" y="5669598"/>
                <a:ext cx="5081188" cy="707886"/>
              </a:xfrm>
              <a:prstGeom prst="rect">
                <a:avLst/>
              </a:prstGeom>
              <a:blipFill>
                <a:blip r:embed="rId6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>
            <a:extLst>
              <a:ext uri="{FF2B5EF4-FFF2-40B4-BE49-F238E27FC236}">
                <a16:creationId xmlns:a16="http://schemas.microsoft.com/office/drawing/2014/main" id="{34478207-4D39-4409-9C4D-489FFAB4B8F4}"/>
              </a:ext>
            </a:extLst>
          </p:cNvPr>
          <p:cNvSpPr txBox="1"/>
          <p:nvPr/>
        </p:nvSpPr>
        <p:spPr>
          <a:xfrm rot="16200000">
            <a:off x="4213299" y="2656805"/>
            <a:ext cx="28879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≈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CE56AB0-452E-4CA4-893D-82A91F83122D}"/>
              </a:ext>
            </a:extLst>
          </p:cNvPr>
          <p:cNvSpPr txBox="1"/>
          <p:nvPr/>
        </p:nvSpPr>
        <p:spPr>
          <a:xfrm rot="16200000">
            <a:off x="5688781" y="2656805"/>
            <a:ext cx="28879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≈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6B87B23-555D-43B6-B6BD-693FC68F1B51}"/>
              </a:ext>
            </a:extLst>
          </p:cNvPr>
          <p:cNvSpPr txBox="1"/>
          <p:nvPr/>
        </p:nvSpPr>
        <p:spPr>
          <a:xfrm rot="16200000">
            <a:off x="7194206" y="2709232"/>
            <a:ext cx="28879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≈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50FE8DD-0288-402D-A555-553D75D55229}"/>
              </a:ext>
            </a:extLst>
          </p:cNvPr>
          <p:cNvSpPr txBox="1"/>
          <p:nvPr/>
        </p:nvSpPr>
        <p:spPr>
          <a:xfrm rot="16200000">
            <a:off x="8994790" y="2709232"/>
            <a:ext cx="28879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≈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20E6888A-1695-46F4-AA60-63750D050909}"/>
                  </a:ext>
                </a:extLst>
              </p:cNvPr>
              <p:cNvSpPr/>
              <p:nvPr/>
            </p:nvSpPr>
            <p:spPr>
              <a:xfrm>
                <a:off x="8036028" y="2697071"/>
                <a:ext cx="4203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20E6888A-1695-46F4-AA60-63750D0509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028" y="2697071"/>
                <a:ext cx="42030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9DA0DC15-1FB8-4EE7-B960-1AF2141147B4}"/>
              </a:ext>
            </a:extLst>
          </p:cNvPr>
          <p:cNvSpPr/>
          <p:nvPr/>
        </p:nvSpPr>
        <p:spPr>
          <a:xfrm>
            <a:off x="2004814" y="2616357"/>
            <a:ext cx="1620982" cy="632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 boot image 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C8256012-1E6F-4FD2-ACF5-70993C771F14}"/>
              </a:ext>
            </a:extLst>
          </p:cNvPr>
          <p:cNvCxnSpPr>
            <a:cxnSpLocks/>
            <a:stCxn id="104" idx="3"/>
            <a:endCxn id="75" idx="1"/>
          </p:cNvCxnSpPr>
          <p:nvPr/>
        </p:nvCxnSpPr>
        <p:spPr>
          <a:xfrm flipV="1">
            <a:off x="3625796" y="2493069"/>
            <a:ext cx="604627" cy="439664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27709F4D-1EB4-4B47-8C5F-CA739AAE1E23}"/>
              </a:ext>
            </a:extLst>
          </p:cNvPr>
          <p:cNvCxnSpPr>
            <a:cxnSpLocks/>
            <a:stCxn id="104" idx="3"/>
            <a:endCxn id="31" idx="7"/>
          </p:cNvCxnSpPr>
          <p:nvPr/>
        </p:nvCxnSpPr>
        <p:spPr>
          <a:xfrm>
            <a:off x="3625796" y="2932733"/>
            <a:ext cx="604627" cy="406565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F646B-3A64-439A-82FE-CCCFF79B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20</a:t>
            </a:fld>
            <a:endParaRPr lang="en-IN"/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C4D30D6F-5282-4513-9C1F-AEBB1DE7F9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40562" y="2106691"/>
            <a:ext cx="463840" cy="457010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DC3E32EB-9341-48DF-B6A2-572C3F4CA4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40457" y="2108408"/>
            <a:ext cx="463840" cy="45701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CD23BBDD-4526-4A82-82A9-C6C982087B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40771" y="2113992"/>
            <a:ext cx="463840" cy="457010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47BA3DC5-84A8-4084-BD37-623515D4490C}"/>
              </a:ext>
            </a:extLst>
          </p:cNvPr>
          <p:cNvSpPr txBox="1"/>
          <p:nvPr/>
        </p:nvSpPr>
        <p:spPr>
          <a:xfrm>
            <a:off x="9872952" y="1780050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accept</a:t>
            </a:r>
            <a:endParaRPr lang="en-IN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D71DE36-7496-4D37-B76A-8EFD837ACF8D}"/>
              </a:ext>
            </a:extLst>
          </p:cNvPr>
          <p:cNvSpPr txBox="1"/>
          <p:nvPr/>
        </p:nvSpPr>
        <p:spPr>
          <a:xfrm>
            <a:off x="9822042" y="2919470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accept</a:t>
            </a:r>
            <a:endParaRPr lang="en-IN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06A793E-3D40-4AAE-88C2-31D01FAEEA6E}"/>
              </a:ext>
            </a:extLst>
          </p:cNvPr>
          <p:cNvCxnSpPr>
            <a:cxnSpLocks/>
            <a:stCxn id="96" idx="1"/>
          </p:cNvCxnSpPr>
          <p:nvPr/>
        </p:nvCxnSpPr>
        <p:spPr>
          <a:xfrm flipH="1">
            <a:off x="3909780" y="4498043"/>
            <a:ext cx="979462" cy="1143576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23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96" grpId="0" animBg="1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4E2C-2A7F-4612-9872-E8ED5AA0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A24D3-C3ED-4DF7-8DED-438FBE6EA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3331" y="991075"/>
            <a:ext cx="5785333" cy="695177"/>
          </a:xfrm>
          <a:ln w="3175"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Addressing quantifier alternation issue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7ABBA-0FDB-4628-9201-9C9E1288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21</a:t>
            </a:fld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86D445-12F2-4AA9-9638-AD8595149C8D}"/>
                  </a:ext>
                </a:extLst>
              </p:cNvPr>
              <p:cNvSpPr txBox="1"/>
              <p:nvPr/>
            </p:nvSpPr>
            <p:spPr>
              <a:xfrm>
                <a:off x="1365582" y="2568968"/>
                <a:ext cx="9460832" cy="2065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Construct an </a:t>
                </a:r>
                <a:r>
                  <a:rPr lang="en-IN" sz="24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overapproximate</a:t>
                </a:r>
                <a:r>
                  <a:rPr lang="en-I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model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𝑎𝑑𝑣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endParaRPr lang="en-I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I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Adversary actions : {</a:t>
                </a:r>
                <a:r>
                  <a:rPr lang="en-IN" sz="2400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tmpr</a:t>
                </a:r>
                <a:r>
                  <a:rPr lang="en-I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IN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NOP</a:t>
                </a:r>
                <a:r>
                  <a:rPr lang="en-I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}</a:t>
                </a:r>
              </a:p>
              <a:p>
                <a:pPr algn="ctr"/>
                <a:r>
                  <a:rPr lang="en-I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IN" sz="2400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I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𝑎𝑑𝑣</m:t>
                        </m:r>
                      </m:sub>
                    </m:sSub>
                  </m:oMath>
                </a14:m>
                <a:r>
                  <a:rPr lang="en-I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refines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𝑎𝑑𝑣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endParaRPr lang="en-IN" sz="2400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86D445-12F2-4AA9-9638-AD8595149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582" y="2568968"/>
                <a:ext cx="9460832" cy="2065437"/>
              </a:xfrm>
              <a:prstGeom prst="rect">
                <a:avLst/>
              </a:prstGeom>
              <a:blipFill>
                <a:blip r:embed="rId3"/>
                <a:stretch>
                  <a:fillRect t="-2360" b="-59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1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4E2C-2A7F-4612-9872-E8ED5AA0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A24D3-C3ED-4DF7-8DED-438FBE6EA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3332" y="983836"/>
            <a:ext cx="5785333" cy="695177"/>
          </a:xfrm>
          <a:ln w="3175"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Addressing quantifier alternation issue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819FF4-2DCE-4840-8796-38A07BA2F733}"/>
              </a:ext>
            </a:extLst>
          </p:cNvPr>
          <p:cNvSpPr txBox="1"/>
          <p:nvPr/>
        </p:nvSpPr>
        <p:spPr>
          <a:xfrm>
            <a:off x="1365584" y="2606467"/>
            <a:ext cx="9460832" cy="164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Decompose security property into easier to verify </a:t>
            </a:r>
            <a:r>
              <a:rPr lang="en-IN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2-safety properties</a:t>
            </a:r>
          </a:p>
          <a:p>
            <a:pPr marL="1538288" lvl="3" indent="-457200">
              <a:lnSpc>
                <a:spcPct val="150000"/>
              </a:lnSpc>
              <a:buFont typeface="+mj-lt"/>
              <a:buAutoNum type="arabicParenR"/>
            </a:pPr>
            <a:r>
              <a:rPr lang="en-IN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Hijacking Property</a:t>
            </a:r>
          </a:p>
          <a:p>
            <a:pPr marL="1538288" lvl="3" indent="-457200">
              <a:lnSpc>
                <a:spcPct val="150000"/>
              </a:lnSpc>
              <a:buFont typeface="+mj-lt"/>
              <a:buAutoNum type="arabicParenR"/>
            </a:pPr>
            <a:r>
              <a:rPr lang="en-IN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TOCTOU Property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7ABBA-0FDB-4628-9201-9C9E1288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9833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3447B-9C48-4B3B-B24A-0E7542A6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Verifying Overapproximated Model</a:t>
            </a: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6877062F-FDA6-44FF-8B47-731B09010C4C}"/>
              </a:ext>
            </a:extLst>
          </p:cNvPr>
          <p:cNvSpPr/>
          <p:nvPr/>
        </p:nvSpPr>
        <p:spPr>
          <a:xfrm>
            <a:off x="6064189" y="1870066"/>
            <a:ext cx="415739" cy="389788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36CBD49F-0F33-4C9D-BAA5-5EF9BBEF8F8D}"/>
              </a:ext>
            </a:extLst>
          </p:cNvPr>
          <p:cNvSpPr/>
          <p:nvPr/>
        </p:nvSpPr>
        <p:spPr>
          <a:xfrm>
            <a:off x="3717177" y="1863475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BE8BA2E-8A0D-4712-A357-F06B153B6B43}"/>
              </a:ext>
            </a:extLst>
          </p:cNvPr>
          <p:cNvCxnSpPr>
            <a:cxnSpLocks/>
            <a:endCxn id="26" idx="2"/>
          </p:cNvCxnSpPr>
          <p:nvPr/>
        </p:nvCxnSpPr>
        <p:spPr>
          <a:xfrm>
            <a:off x="3250722" y="2064961"/>
            <a:ext cx="4664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F652512-CAB3-4407-B233-0A7A5DC304BF}"/>
              </a:ext>
            </a:extLst>
          </p:cNvPr>
          <p:cNvCxnSpPr>
            <a:cxnSpLocks/>
            <a:stCxn id="26" idx="6"/>
            <a:endCxn id="35" idx="4"/>
          </p:cNvCxnSpPr>
          <p:nvPr/>
        </p:nvCxnSpPr>
        <p:spPr>
          <a:xfrm>
            <a:off x="4132917" y="2064961"/>
            <a:ext cx="854157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73723A4-46AD-4D35-ACBD-1F4D8E54466A}"/>
              </a:ext>
            </a:extLst>
          </p:cNvPr>
          <p:cNvCxnSpPr>
            <a:cxnSpLocks/>
            <a:stCxn id="22" idx="6"/>
            <a:endCxn id="39" idx="4"/>
          </p:cNvCxnSpPr>
          <p:nvPr/>
        </p:nvCxnSpPr>
        <p:spPr>
          <a:xfrm flipV="1">
            <a:off x="6479928" y="2055795"/>
            <a:ext cx="938607" cy="916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7126D934-C8F2-40A2-8799-94DD405F1228}"/>
              </a:ext>
            </a:extLst>
          </p:cNvPr>
          <p:cNvSpPr/>
          <p:nvPr/>
        </p:nvSpPr>
        <p:spPr>
          <a:xfrm>
            <a:off x="9918477" y="1848242"/>
            <a:ext cx="415740" cy="402971"/>
          </a:xfrm>
          <a:prstGeom prst="flowChartConnector">
            <a:avLst/>
          </a:prstGeom>
          <a:solidFill>
            <a:srgbClr val="00B05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27675E42-90FF-4477-8A8B-56827A7DC8A4}"/>
              </a:ext>
            </a:extLst>
          </p:cNvPr>
          <p:cNvSpPr/>
          <p:nvPr/>
        </p:nvSpPr>
        <p:spPr>
          <a:xfrm>
            <a:off x="8552015" y="1852588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E5F163A-4F29-4E40-8BE9-7CCA4FBDE14A}"/>
              </a:ext>
            </a:extLst>
          </p:cNvPr>
          <p:cNvCxnSpPr>
            <a:cxnSpLocks/>
            <a:stCxn id="39" idx="0"/>
            <a:endCxn id="32" idx="2"/>
          </p:cNvCxnSpPr>
          <p:nvPr/>
        </p:nvCxnSpPr>
        <p:spPr>
          <a:xfrm flipV="1">
            <a:off x="7751160" y="2054074"/>
            <a:ext cx="800855" cy="1721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3982101-D77A-4C7F-8D94-698CD977F50D}"/>
              </a:ext>
            </a:extLst>
          </p:cNvPr>
          <p:cNvCxnSpPr>
            <a:cxnSpLocks/>
            <a:stCxn id="32" idx="6"/>
            <a:endCxn id="31" idx="2"/>
          </p:cNvCxnSpPr>
          <p:nvPr/>
        </p:nvCxnSpPr>
        <p:spPr>
          <a:xfrm flipV="1">
            <a:off x="8967755" y="2049728"/>
            <a:ext cx="950722" cy="4346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71358E1-429B-4379-A1AB-F8D0565FAAA9}"/>
              </a:ext>
            </a:extLst>
          </p:cNvPr>
          <p:cNvSpPr/>
          <p:nvPr/>
        </p:nvSpPr>
        <p:spPr>
          <a:xfrm rot="5400000">
            <a:off x="4988970" y="1898648"/>
            <a:ext cx="328832" cy="332625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5EB6B2C-82F6-4DA3-9953-F63CFE36F461}"/>
              </a:ext>
            </a:extLst>
          </p:cNvPr>
          <p:cNvCxnSpPr>
            <a:cxnSpLocks/>
            <a:stCxn id="35" idx="0"/>
            <a:endCxn id="22" idx="2"/>
          </p:cNvCxnSpPr>
          <p:nvPr/>
        </p:nvCxnSpPr>
        <p:spPr>
          <a:xfrm flipV="1">
            <a:off x="5319699" y="2064960"/>
            <a:ext cx="74449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E5A1BDCC-8E0D-4F0D-9FB6-ED9821D66DCB}"/>
              </a:ext>
            </a:extLst>
          </p:cNvPr>
          <p:cNvSpPr/>
          <p:nvPr/>
        </p:nvSpPr>
        <p:spPr>
          <a:xfrm rot="5400000">
            <a:off x="7422553" y="1889482"/>
            <a:ext cx="324588" cy="332625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Flowchart: Connector 128">
            <a:extLst>
              <a:ext uri="{FF2B5EF4-FFF2-40B4-BE49-F238E27FC236}">
                <a16:creationId xmlns:a16="http://schemas.microsoft.com/office/drawing/2014/main" id="{56931D59-04B3-41BE-8594-F2FEA8F5C33B}"/>
              </a:ext>
            </a:extLst>
          </p:cNvPr>
          <p:cNvSpPr/>
          <p:nvPr/>
        </p:nvSpPr>
        <p:spPr>
          <a:xfrm>
            <a:off x="6081240" y="3228212"/>
            <a:ext cx="415739" cy="389788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Flowchart: Connector 130">
                <a:extLst>
                  <a:ext uri="{FF2B5EF4-FFF2-40B4-BE49-F238E27FC236}">
                    <a16:creationId xmlns:a16="http://schemas.microsoft.com/office/drawing/2014/main" id="{62E11C66-0449-43E5-94F8-ADE96049F07D}"/>
                  </a:ext>
                </a:extLst>
              </p:cNvPr>
              <p:cNvSpPr/>
              <p:nvPr/>
            </p:nvSpPr>
            <p:spPr>
              <a:xfrm>
                <a:off x="3734228" y="3228494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1" name="Flowchart: Connector 130">
                <a:extLst>
                  <a:ext uri="{FF2B5EF4-FFF2-40B4-BE49-F238E27FC236}">
                    <a16:creationId xmlns:a16="http://schemas.microsoft.com/office/drawing/2014/main" id="{62E11C66-0449-43E5-94F8-ADE96049F0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228" y="3228494"/>
                <a:ext cx="415740" cy="402972"/>
              </a:xfrm>
              <a:prstGeom prst="flowChartConnector">
                <a:avLst/>
              </a:prstGeom>
              <a:blipFill>
                <a:blip r:embed="rId3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22759106-FF87-463A-8595-987D669413F2}"/>
              </a:ext>
            </a:extLst>
          </p:cNvPr>
          <p:cNvCxnSpPr>
            <a:cxnSpLocks/>
            <a:endCxn id="131" idx="2"/>
          </p:cNvCxnSpPr>
          <p:nvPr/>
        </p:nvCxnSpPr>
        <p:spPr>
          <a:xfrm>
            <a:off x="3267773" y="3429980"/>
            <a:ext cx="4664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9DBA375-FF54-4A56-8731-3DE1833B6B7A}"/>
              </a:ext>
            </a:extLst>
          </p:cNvPr>
          <p:cNvCxnSpPr>
            <a:cxnSpLocks/>
            <a:stCxn id="131" idx="6"/>
            <a:endCxn id="152" idx="2"/>
          </p:cNvCxnSpPr>
          <p:nvPr/>
        </p:nvCxnSpPr>
        <p:spPr>
          <a:xfrm flipV="1">
            <a:off x="4149968" y="3423106"/>
            <a:ext cx="841739" cy="687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C94E7663-9A04-4A5E-9DFF-6C8C3883FBD2}"/>
              </a:ext>
            </a:extLst>
          </p:cNvPr>
          <p:cNvCxnSpPr>
            <a:cxnSpLocks/>
            <a:stCxn id="129" idx="6"/>
            <a:endCxn id="137" idx="2"/>
          </p:cNvCxnSpPr>
          <p:nvPr/>
        </p:nvCxnSpPr>
        <p:spPr>
          <a:xfrm>
            <a:off x="6496979" y="3423106"/>
            <a:ext cx="9237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6" name="Flowchart: Connector 135">
            <a:extLst>
              <a:ext uri="{FF2B5EF4-FFF2-40B4-BE49-F238E27FC236}">
                <a16:creationId xmlns:a16="http://schemas.microsoft.com/office/drawing/2014/main" id="{D4234731-B0AB-48A9-B2E5-320A94879010}"/>
              </a:ext>
            </a:extLst>
          </p:cNvPr>
          <p:cNvSpPr/>
          <p:nvPr/>
        </p:nvSpPr>
        <p:spPr>
          <a:xfrm>
            <a:off x="9955881" y="3210445"/>
            <a:ext cx="415740" cy="402971"/>
          </a:xfrm>
          <a:prstGeom prst="flowChartConnector">
            <a:avLst/>
          </a:prstGeom>
          <a:solidFill>
            <a:srgbClr val="00B05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Flowchart: Connector 136">
            <a:extLst>
              <a:ext uri="{FF2B5EF4-FFF2-40B4-BE49-F238E27FC236}">
                <a16:creationId xmlns:a16="http://schemas.microsoft.com/office/drawing/2014/main" id="{E1B5ED43-B59B-490C-8D85-303270C4630C}"/>
              </a:ext>
            </a:extLst>
          </p:cNvPr>
          <p:cNvSpPr/>
          <p:nvPr/>
        </p:nvSpPr>
        <p:spPr>
          <a:xfrm>
            <a:off x="7420758" y="3221620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6755E26C-0F7D-4480-B020-7DD41E7D240F}"/>
              </a:ext>
            </a:extLst>
          </p:cNvPr>
          <p:cNvCxnSpPr>
            <a:cxnSpLocks/>
            <a:stCxn id="239" idx="6"/>
            <a:endCxn id="136" idx="2"/>
          </p:cNvCxnSpPr>
          <p:nvPr/>
        </p:nvCxnSpPr>
        <p:spPr>
          <a:xfrm flipV="1">
            <a:off x="8984806" y="3411931"/>
            <a:ext cx="971075" cy="11175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AA2D55EC-78CF-45CB-9CB0-FC68DC285446}"/>
              </a:ext>
            </a:extLst>
          </p:cNvPr>
          <p:cNvCxnSpPr>
            <a:cxnSpLocks/>
            <a:stCxn id="152" idx="6"/>
            <a:endCxn id="129" idx="2"/>
          </p:cNvCxnSpPr>
          <p:nvPr/>
        </p:nvCxnSpPr>
        <p:spPr>
          <a:xfrm>
            <a:off x="5407447" y="3423106"/>
            <a:ext cx="6737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Flowchart: Connector 151">
                <a:extLst>
                  <a:ext uri="{FF2B5EF4-FFF2-40B4-BE49-F238E27FC236}">
                    <a16:creationId xmlns:a16="http://schemas.microsoft.com/office/drawing/2014/main" id="{3057E112-4A25-4CF3-AD0F-935F5E1E5644}"/>
                  </a:ext>
                </a:extLst>
              </p:cNvPr>
              <p:cNvSpPr/>
              <p:nvPr/>
            </p:nvSpPr>
            <p:spPr>
              <a:xfrm>
                <a:off x="4991707" y="3221620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2" name="Flowchart: Connector 151">
                <a:extLst>
                  <a:ext uri="{FF2B5EF4-FFF2-40B4-BE49-F238E27FC236}">
                    <a16:creationId xmlns:a16="http://schemas.microsoft.com/office/drawing/2014/main" id="{3057E112-4A25-4CF3-AD0F-935F5E1E56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707" y="3221620"/>
                <a:ext cx="415740" cy="402972"/>
              </a:xfrm>
              <a:prstGeom prst="flowChartConnector">
                <a:avLst/>
              </a:prstGeom>
              <a:blipFill>
                <a:blip r:embed="rId4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9" name="Flowchart: Connector 238">
            <a:extLst>
              <a:ext uri="{FF2B5EF4-FFF2-40B4-BE49-F238E27FC236}">
                <a16:creationId xmlns:a16="http://schemas.microsoft.com/office/drawing/2014/main" id="{D6820D38-95F8-48B8-8E10-29AB76F16389}"/>
              </a:ext>
            </a:extLst>
          </p:cNvPr>
          <p:cNvSpPr/>
          <p:nvPr/>
        </p:nvSpPr>
        <p:spPr>
          <a:xfrm>
            <a:off x="8569066" y="3221620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CA917855-A9EC-4D65-B89D-F461C92C7C40}"/>
              </a:ext>
            </a:extLst>
          </p:cNvPr>
          <p:cNvCxnSpPr>
            <a:cxnSpLocks/>
            <a:stCxn id="137" idx="6"/>
            <a:endCxn id="239" idx="2"/>
          </p:cNvCxnSpPr>
          <p:nvPr/>
        </p:nvCxnSpPr>
        <p:spPr>
          <a:xfrm>
            <a:off x="7836498" y="3423106"/>
            <a:ext cx="732568" cy="0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8" name="TextBox 257">
            <a:extLst>
              <a:ext uri="{FF2B5EF4-FFF2-40B4-BE49-F238E27FC236}">
                <a16:creationId xmlns:a16="http://schemas.microsoft.com/office/drawing/2014/main" id="{4041C3EE-8E2D-4B98-ACDF-CFCA1CD162DD}"/>
              </a:ext>
            </a:extLst>
          </p:cNvPr>
          <p:cNvSpPr txBox="1"/>
          <p:nvPr/>
        </p:nvSpPr>
        <p:spPr>
          <a:xfrm>
            <a:off x="4080409" y="2998112"/>
            <a:ext cx="9307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NOP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BFF640B1-597C-4D7E-8CD9-E7FAF7322E53}"/>
              </a:ext>
            </a:extLst>
          </p:cNvPr>
          <p:cNvSpPr txBox="1"/>
          <p:nvPr/>
        </p:nvSpPr>
        <p:spPr>
          <a:xfrm>
            <a:off x="5230152" y="3052042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tx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2E56C97C-778A-48E9-83BE-9C0586CBAF38}"/>
              </a:ext>
            </a:extLst>
          </p:cNvPr>
          <p:cNvSpPr txBox="1"/>
          <p:nvPr/>
        </p:nvSpPr>
        <p:spPr>
          <a:xfrm>
            <a:off x="5226580" y="1680824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tx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CBFF6C6C-2BB9-4818-9A46-9DDFF68D5DB6}"/>
              </a:ext>
            </a:extLst>
          </p:cNvPr>
          <p:cNvSpPr txBox="1"/>
          <p:nvPr/>
        </p:nvSpPr>
        <p:spPr>
          <a:xfrm>
            <a:off x="4145082" y="1637301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tmpr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5149B614-82FC-4998-8A2E-39FD31F92074}"/>
                  </a:ext>
                </a:extLst>
              </p:cNvPr>
              <p:cNvSpPr/>
              <p:nvPr/>
            </p:nvSpPr>
            <p:spPr>
              <a:xfrm>
                <a:off x="2534110" y="1760176"/>
                <a:ext cx="5862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5149B614-82FC-4998-8A2E-39FD31F920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110" y="1760176"/>
                <a:ext cx="586251" cy="461665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E26B3B9E-5EFD-4E61-8725-ECE0959C6A64}"/>
                  </a:ext>
                </a:extLst>
              </p:cNvPr>
              <p:cNvSpPr/>
              <p:nvPr/>
            </p:nvSpPr>
            <p:spPr>
              <a:xfrm>
                <a:off x="2514330" y="3198167"/>
                <a:ext cx="5933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E26B3B9E-5EFD-4E61-8725-ECE0959C6A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330" y="3198167"/>
                <a:ext cx="593368" cy="461665"/>
              </a:xfrm>
              <a:prstGeom prst="rect">
                <a:avLst/>
              </a:prstGeom>
              <a:blipFill>
                <a:blip r:embed="rId6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F6EA17-C4A7-4DEC-BAF2-886023AF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23</a:t>
            </a:fld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968EE8-87B9-41D0-B11B-155CFAFB3235}"/>
              </a:ext>
            </a:extLst>
          </p:cNvPr>
          <p:cNvSpPr/>
          <p:nvPr/>
        </p:nvSpPr>
        <p:spPr>
          <a:xfrm>
            <a:off x="2811014" y="1064582"/>
            <a:ext cx="5894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2-Safety Property to verify :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state hijacking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A3A1C49-35ED-4100-83B1-1979DFA871BA}"/>
              </a:ext>
            </a:extLst>
          </p:cNvPr>
          <p:cNvSpPr/>
          <p:nvPr/>
        </p:nvSpPr>
        <p:spPr>
          <a:xfrm>
            <a:off x="1521689" y="2452583"/>
            <a:ext cx="1620982" cy="632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 boot image 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F66A7B8-A7A5-4B98-A742-388EB38ABDFC}"/>
              </a:ext>
            </a:extLst>
          </p:cNvPr>
          <p:cNvCxnSpPr>
            <a:cxnSpLocks/>
            <a:stCxn id="41" idx="3"/>
            <a:endCxn id="26" idx="3"/>
          </p:cNvCxnSpPr>
          <p:nvPr/>
        </p:nvCxnSpPr>
        <p:spPr>
          <a:xfrm flipV="1">
            <a:off x="3142671" y="2207433"/>
            <a:ext cx="635390" cy="561526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3824E7F-FC72-49D2-912C-6FA61C69EA8B}"/>
              </a:ext>
            </a:extLst>
          </p:cNvPr>
          <p:cNvCxnSpPr>
            <a:cxnSpLocks/>
            <a:stCxn id="41" idx="3"/>
            <a:endCxn id="131" idx="1"/>
          </p:cNvCxnSpPr>
          <p:nvPr/>
        </p:nvCxnSpPr>
        <p:spPr>
          <a:xfrm>
            <a:off x="3142671" y="2768959"/>
            <a:ext cx="652441" cy="518549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1EA4D48-6FB3-4B66-B1D3-60E639D74EA2}"/>
              </a:ext>
            </a:extLst>
          </p:cNvPr>
          <p:cNvSpPr txBox="1"/>
          <p:nvPr/>
        </p:nvSpPr>
        <p:spPr>
          <a:xfrm>
            <a:off x="6447355" y="3010390"/>
            <a:ext cx="9307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NOP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28A14A1-6DD5-41E6-B30E-04F788A632DB}"/>
              </a:ext>
            </a:extLst>
          </p:cNvPr>
          <p:cNvSpPr txBox="1"/>
          <p:nvPr/>
        </p:nvSpPr>
        <p:spPr>
          <a:xfrm>
            <a:off x="6527624" y="1660267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tmpr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29FDEC80-9754-445B-8838-12155B20F8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29052" y="1805590"/>
            <a:ext cx="463840" cy="45701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6512BA94-B72B-48EF-BCD4-9BC9CFEE0C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63814" y="1810336"/>
            <a:ext cx="463840" cy="4570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AA99A8-F625-4DAE-855D-6B867F336C47}"/>
                  </a:ext>
                </a:extLst>
              </p:cNvPr>
              <p:cNvSpPr/>
              <p:nvPr/>
            </p:nvSpPr>
            <p:spPr>
              <a:xfrm>
                <a:off x="5061728" y="3773916"/>
                <a:ext cx="40125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lvl="4" algn="ctr" defTabSz="1793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𝒂𝒄𝒄𝒆𝒑𝒕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⟹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𝒂𝒄𝒄𝒆𝒑𝒕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AA99A8-F625-4DAE-855D-6B867F336C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728" y="3773916"/>
                <a:ext cx="4012509" cy="461665"/>
              </a:xfrm>
              <a:prstGeom prst="rect">
                <a:avLst/>
              </a:prstGeom>
              <a:blipFill>
                <a:blip r:embed="rId9"/>
                <a:stretch>
                  <a:fillRect l="-303" b="-171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8512BCF6-7739-4845-95E1-6D4CCBD32818}"/>
              </a:ext>
            </a:extLst>
          </p:cNvPr>
          <p:cNvGrpSpPr/>
          <p:nvPr/>
        </p:nvGrpSpPr>
        <p:grpSpPr>
          <a:xfrm>
            <a:off x="1939093" y="4318525"/>
            <a:ext cx="9081669" cy="2182944"/>
            <a:chOff x="1939093" y="4318525"/>
            <a:chExt cx="9081669" cy="218294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AE33B65-0C59-4ECB-8100-40017FE0643F}"/>
                </a:ext>
              </a:extLst>
            </p:cNvPr>
            <p:cNvGrpSpPr/>
            <p:nvPr/>
          </p:nvGrpSpPr>
          <p:grpSpPr>
            <a:xfrm>
              <a:off x="1939093" y="4318525"/>
              <a:ext cx="9081669" cy="2182944"/>
              <a:chOff x="1526634" y="4383822"/>
              <a:chExt cx="9081669" cy="2182944"/>
            </a:xfrm>
          </p:grpSpPr>
          <p:sp>
            <p:nvSpPr>
              <p:cNvPr id="46" name="Flowchart: Connector 45">
                <a:extLst>
                  <a:ext uri="{FF2B5EF4-FFF2-40B4-BE49-F238E27FC236}">
                    <a16:creationId xmlns:a16="http://schemas.microsoft.com/office/drawing/2014/main" id="{60EBABD6-E120-4AAF-ADAF-9C83B607B68E}"/>
                  </a:ext>
                </a:extLst>
              </p:cNvPr>
              <p:cNvSpPr/>
              <p:nvPr/>
            </p:nvSpPr>
            <p:spPr>
              <a:xfrm>
                <a:off x="5839014" y="5008456"/>
                <a:ext cx="415739" cy="389788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Flowchart: Connector 46">
                <a:extLst>
                  <a:ext uri="{FF2B5EF4-FFF2-40B4-BE49-F238E27FC236}">
                    <a16:creationId xmlns:a16="http://schemas.microsoft.com/office/drawing/2014/main" id="{495DD91A-F82E-41BC-B8A5-D07974B42210}"/>
                  </a:ext>
                </a:extLst>
              </p:cNvPr>
              <p:cNvSpPr/>
              <p:nvPr/>
            </p:nvSpPr>
            <p:spPr>
              <a:xfrm>
                <a:off x="3492002" y="5001865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7CADD011-C0DA-4F98-A570-279D8FA839D8}"/>
                  </a:ext>
                </a:extLst>
              </p:cNvPr>
              <p:cNvCxnSpPr>
                <a:cxnSpLocks/>
                <a:endCxn id="47" idx="2"/>
              </p:cNvCxnSpPr>
              <p:nvPr/>
            </p:nvCxnSpPr>
            <p:spPr>
              <a:xfrm>
                <a:off x="3025547" y="5203351"/>
                <a:ext cx="466455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5BE50AF7-C166-4904-8275-4F31C908F5BA}"/>
                  </a:ext>
                </a:extLst>
              </p:cNvPr>
              <p:cNvCxnSpPr>
                <a:cxnSpLocks/>
                <a:stCxn id="47" idx="6"/>
                <a:endCxn id="55" idx="4"/>
              </p:cNvCxnSpPr>
              <p:nvPr/>
            </p:nvCxnSpPr>
            <p:spPr>
              <a:xfrm>
                <a:off x="3907742" y="5203351"/>
                <a:ext cx="854157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63E21A3E-C718-421C-96EA-CBF26975D968}"/>
                  </a:ext>
                </a:extLst>
              </p:cNvPr>
              <p:cNvCxnSpPr>
                <a:cxnSpLocks/>
                <a:stCxn id="46" idx="6"/>
                <a:endCxn id="57" idx="4"/>
              </p:cNvCxnSpPr>
              <p:nvPr/>
            </p:nvCxnSpPr>
            <p:spPr>
              <a:xfrm>
                <a:off x="6254753" y="5203350"/>
                <a:ext cx="938607" cy="12606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Flowchart: Connector 50">
                <a:extLst>
                  <a:ext uri="{FF2B5EF4-FFF2-40B4-BE49-F238E27FC236}">
                    <a16:creationId xmlns:a16="http://schemas.microsoft.com/office/drawing/2014/main" id="{3DF917EE-0334-4AAF-AFFD-5B5A6EDE2D53}"/>
                  </a:ext>
                </a:extLst>
              </p:cNvPr>
              <p:cNvSpPr/>
              <p:nvPr/>
            </p:nvSpPr>
            <p:spPr>
              <a:xfrm>
                <a:off x="9694939" y="5020527"/>
                <a:ext cx="415740" cy="402971"/>
              </a:xfrm>
              <a:prstGeom prst="flowChartConnector">
                <a:avLst/>
              </a:prstGeom>
              <a:solidFill>
                <a:srgbClr val="00B050"/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Flowchart: Connector 51">
                <a:extLst>
                  <a:ext uri="{FF2B5EF4-FFF2-40B4-BE49-F238E27FC236}">
                    <a16:creationId xmlns:a16="http://schemas.microsoft.com/office/drawing/2014/main" id="{E7CB8DE1-1BF5-41C8-A2E4-AE37DF9987B3}"/>
                  </a:ext>
                </a:extLst>
              </p:cNvPr>
              <p:cNvSpPr/>
              <p:nvPr/>
            </p:nvSpPr>
            <p:spPr>
              <a:xfrm>
                <a:off x="8326840" y="5020528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7A83BEAD-E630-4029-BCF4-E23D7CE0FD6A}"/>
                  </a:ext>
                </a:extLst>
              </p:cNvPr>
              <p:cNvCxnSpPr>
                <a:cxnSpLocks/>
                <a:stCxn id="57" idx="0"/>
                <a:endCxn id="52" idx="2"/>
              </p:cNvCxnSpPr>
              <p:nvPr/>
            </p:nvCxnSpPr>
            <p:spPr>
              <a:xfrm>
                <a:off x="7525985" y="5215956"/>
                <a:ext cx="800855" cy="6058"/>
              </a:xfrm>
              <a:prstGeom prst="line">
                <a:avLst/>
              </a:prstGeom>
              <a:ln w="38100">
                <a:prstDash val="sysDash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5981D076-45D3-4F11-A20A-D3BEFC363055}"/>
                  </a:ext>
                </a:extLst>
              </p:cNvPr>
              <p:cNvCxnSpPr>
                <a:cxnSpLocks/>
                <a:stCxn id="52" idx="6"/>
                <a:endCxn id="51" idx="2"/>
              </p:cNvCxnSpPr>
              <p:nvPr/>
            </p:nvCxnSpPr>
            <p:spPr>
              <a:xfrm flipV="1">
                <a:off x="8742580" y="5222013"/>
                <a:ext cx="952359" cy="1"/>
              </a:xfrm>
              <a:prstGeom prst="line">
                <a:avLst/>
              </a:prstGeom>
              <a:ln w="38100">
                <a:prstDash val="sysDash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Flowchart: Connector 54">
                <a:extLst>
                  <a:ext uri="{FF2B5EF4-FFF2-40B4-BE49-F238E27FC236}">
                    <a16:creationId xmlns:a16="http://schemas.microsoft.com/office/drawing/2014/main" id="{E42B6251-E823-42F9-9753-CFC6C0F9AC9D}"/>
                  </a:ext>
                </a:extLst>
              </p:cNvPr>
              <p:cNvSpPr/>
              <p:nvPr/>
            </p:nvSpPr>
            <p:spPr>
              <a:xfrm rot="5400000">
                <a:off x="4763795" y="5037038"/>
                <a:ext cx="328832" cy="332625"/>
              </a:xfrm>
              <a:prstGeom prst="flowChartConnector">
                <a:avLst/>
              </a:prstGeom>
              <a:noFill/>
              <a:ln w="28575"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E0B2B165-0280-491A-91F5-C981E00C8C48}"/>
                  </a:ext>
                </a:extLst>
              </p:cNvPr>
              <p:cNvCxnSpPr>
                <a:cxnSpLocks/>
                <a:stCxn id="55" idx="0"/>
                <a:endCxn id="46" idx="2"/>
              </p:cNvCxnSpPr>
              <p:nvPr/>
            </p:nvCxnSpPr>
            <p:spPr>
              <a:xfrm flipV="1">
                <a:off x="5094524" y="5203350"/>
                <a:ext cx="744490" cy="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Flowchart: Connector 56">
                <a:extLst>
                  <a:ext uri="{FF2B5EF4-FFF2-40B4-BE49-F238E27FC236}">
                    <a16:creationId xmlns:a16="http://schemas.microsoft.com/office/drawing/2014/main" id="{DD326F70-DFC0-48EA-82E2-B7C6ED90BBC3}"/>
                  </a:ext>
                </a:extLst>
              </p:cNvPr>
              <p:cNvSpPr/>
              <p:nvPr/>
            </p:nvSpPr>
            <p:spPr>
              <a:xfrm rot="5400000">
                <a:off x="7197378" y="5049643"/>
                <a:ext cx="324588" cy="332625"/>
              </a:xfrm>
              <a:prstGeom prst="flowChartConnector">
                <a:avLst/>
              </a:prstGeom>
              <a:noFill/>
              <a:ln w="28575"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" name="Flowchart: Connector 57">
                <a:extLst>
                  <a:ext uri="{FF2B5EF4-FFF2-40B4-BE49-F238E27FC236}">
                    <a16:creationId xmlns:a16="http://schemas.microsoft.com/office/drawing/2014/main" id="{FAA74DBA-5BD7-4987-B8F7-683AFFFE58AE}"/>
                  </a:ext>
                </a:extLst>
              </p:cNvPr>
              <p:cNvSpPr/>
              <p:nvPr/>
            </p:nvSpPr>
            <p:spPr>
              <a:xfrm>
                <a:off x="5828072" y="6012035"/>
                <a:ext cx="415739" cy="389788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Flowchart: Connector 58">
                    <a:extLst>
                      <a:ext uri="{FF2B5EF4-FFF2-40B4-BE49-F238E27FC236}">
                        <a16:creationId xmlns:a16="http://schemas.microsoft.com/office/drawing/2014/main" id="{C5E4ED57-A5AF-40C0-B724-C0EBA5030744}"/>
                      </a:ext>
                    </a:extLst>
                  </p:cNvPr>
                  <p:cNvSpPr/>
                  <p:nvPr/>
                </p:nvSpPr>
                <p:spPr>
                  <a:xfrm>
                    <a:off x="3481060" y="6012317"/>
                    <a:ext cx="415740" cy="402972"/>
                  </a:xfrm>
                  <a:prstGeom prst="flowChartConnector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IN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9" name="Flowchart: Connector 58">
                    <a:extLst>
                      <a:ext uri="{FF2B5EF4-FFF2-40B4-BE49-F238E27FC236}">
                        <a16:creationId xmlns:a16="http://schemas.microsoft.com/office/drawing/2014/main" id="{C5E4ED57-A5AF-40C0-B724-C0EBA503074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1060" y="6012317"/>
                    <a:ext cx="415740" cy="402972"/>
                  </a:xfrm>
                  <a:prstGeom prst="flowChartConnector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A2D6D251-09CC-4A74-93A4-9C0DBE9A83AA}"/>
                  </a:ext>
                </a:extLst>
              </p:cNvPr>
              <p:cNvCxnSpPr>
                <a:cxnSpLocks/>
                <a:endCxn id="59" idx="2"/>
              </p:cNvCxnSpPr>
              <p:nvPr/>
            </p:nvCxnSpPr>
            <p:spPr>
              <a:xfrm>
                <a:off x="3014605" y="6213803"/>
                <a:ext cx="466455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4EB00307-7544-494C-8447-C857500D42C7}"/>
                  </a:ext>
                </a:extLst>
              </p:cNvPr>
              <p:cNvCxnSpPr>
                <a:cxnSpLocks/>
                <a:stCxn id="59" idx="6"/>
                <a:endCxn id="70" idx="2"/>
              </p:cNvCxnSpPr>
              <p:nvPr/>
            </p:nvCxnSpPr>
            <p:spPr>
              <a:xfrm flipV="1">
                <a:off x="3896800" y="6206929"/>
                <a:ext cx="841739" cy="6874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1DFECF82-D73C-4867-BB62-27292FD09F9F}"/>
                  </a:ext>
                </a:extLst>
              </p:cNvPr>
              <p:cNvCxnSpPr>
                <a:cxnSpLocks/>
                <a:stCxn id="58" idx="6"/>
                <a:endCxn id="67" idx="2"/>
              </p:cNvCxnSpPr>
              <p:nvPr/>
            </p:nvCxnSpPr>
            <p:spPr>
              <a:xfrm>
                <a:off x="6243811" y="6206929"/>
                <a:ext cx="923779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Flowchart: Connector 65">
                <a:extLst>
                  <a:ext uri="{FF2B5EF4-FFF2-40B4-BE49-F238E27FC236}">
                    <a16:creationId xmlns:a16="http://schemas.microsoft.com/office/drawing/2014/main" id="{E9BF0E88-B98F-442D-8A5E-4F69B807651C}"/>
                  </a:ext>
                </a:extLst>
              </p:cNvPr>
              <p:cNvSpPr/>
              <p:nvPr/>
            </p:nvSpPr>
            <p:spPr>
              <a:xfrm>
                <a:off x="9683997" y="6017231"/>
                <a:ext cx="415740" cy="402971"/>
              </a:xfrm>
              <a:prstGeom prst="flowChartConnector">
                <a:avLst/>
              </a:prstGeom>
              <a:solidFill>
                <a:srgbClr val="FF0000"/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7" name="Flowchart: Connector 66">
                <a:extLst>
                  <a:ext uri="{FF2B5EF4-FFF2-40B4-BE49-F238E27FC236}">
                    <a16:creationId xmlns:a16="http://schemas.microsoft.com/office/drawing/2014/main" id="{A3289727-291E-4D88-9B04-FE4AA9F2AE35}"/>
                  </a:ext>
                </a:extLst>
              </p:cNvPr>
              <p:cNvSpPr/>
              <p:nvPr/>
            </p:nvSpPr>
            <p:spPr>
              <a:xfrm>
                <a:off x="7167590" y="6005443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8B05958-4D8B-436F-B262-08C272C2DF45}"/>
                  </a:ext>
                </a:extLst>
              </p:cNvPr>
              <p:cNvCxnSpPr>
                <a:cxnSpLocks/>
                <a:stCxn id="71" idx="6"/>
                <a:endCxn id="66" idx="2"/>
              </p:cNvCxnSpPr>
              <p:nvPr/>
            </p:nvCxnSpPr>
            <p:spPr>
              <a:xfrm>
                <a:off x="8731638" y="6206929"/>
                <a:ext cx="952359" cy="11788"/>
              </a:xfrm>
              <a:prstGeom prst="line">
                <a:avLst/>
              </a:prstGeom>
              <a:ln w="38100">
                <a:prstDash val="sysDash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23D3A47A-B144-4F90-A40D-6804CCB5091C}"/>
                  </a:ext>
                </a:extLst>
              </p:cNvPr>
              <p:cNvCxnSpPr>
                <a:cxnSpLocks/>
                <a:stCxn id="70" idx="6"/>
                <a:endCxn id="58" idx="2"/>
              </p:cNvCxnSpPr>
              <p:nvPr/>
            </p:nvCxnSpPr>
            <p:spPr>
              <a:xfrm>
                <a:off x="5154279" y="6206929"/>
                <a:ext cx="673793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Flowchart: Connector 69">
                    <a:extLst>
                      <a:ext uri="{FF2B5EF4-FFF2-40B4-BE49-F238E27FC236}">
                        <a16:creationId xmlns:a16="http://schemas.microsoft.com/office/drawing/2014/main" id="{D75FA1D9-2A60-4AE2-9987-0C8E76577FC2}"/>
                      </a:ext>
                    </a:extLst>
                  </p:cNvPr>
                  <p:cNvSpPr/>
                  <p:nvPr/>
                </p:nvSpPr>
                <p:spPr>
                  <a:xfrm>
                    <a:off x="4738539" y="6005443"/>
                    <a:ext cx="415740" cy="402972"/>
                  </a:xfrm>
                  <a:prstGeom prst="flowChartConnector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IN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0" name="Flowchart: Connector 69">
                    <a:extLst>
                      <a:ext uri="{FF2B5EF4-FFF2-40B4-BE49-F238E27FC236}">
                        <a16:creationId xmlns:a16="http://schemas.microsoft.com/office/drawing/2014/main" id="{D75FA1D9-2A60-4AE2-9987-0C8E76577FC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38539" y="6005443"/>
                    <a:ext cx="415740" cy="402972"/>
                  </a:xfrm>
                  <a:prstGeom prst="flowChartConnector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1" name="Flowchart: Connector 70">
                <a:extLst>
                  <a:ext uri="{FF2B5EF4-FFF2-40B4-BE49-F238E27FC236}">
                    <a16:creationId xmlns:a16="http://schemas.microsoft.com/office/drawing/2014/main" id="{D969B378-AE3B-42F3-B8F9-3FC5A58B1C1E}"/>
                  </a:ext>
                </a:extLst>
              </p:cNvPr>
              <p:cNvSpPr/>
              <p:nvPr/>
            </p:nvSpPr>
            <p:spPr>
              <a:xfrm>
                <a:off x="8315898" y="6005443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553307CE-DB6C-4D62-ABF2-1035F3948E2E}"/>
                  </a:ext>
                </a:extLst>
              </p:cNvPr>
              <p:cNvCxnSpPr>
                <a:cxnSpLocks/>
                <a:stCxn id="67" idx="6"/>
                <a:endCxn id="71" idx="2"/>
              </p:cNvCxnSpPr>
              <p:nvPr/>
            </p:nvCxnSpPr>
            <p:spPr>
              <a:xfrm>
                <a:off x="7583330" y="6206929"/>
                <a:ext cx="732568" cy="0"/>
              </a:xfrm>
              <a:prstGeom prst="line">
                <a:avLst/>
              </a:prstGeom>
              <a:ln w="38100">
                <a:prstDash val="sysDash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FC59DFE-5352-4494-BFA3-876AAD32731F}"/>
                  </a:ext>
                </a:extLst>
              </p:cNvPr>
              <p:cNvSpPr txBox="1"/>
              <p:nvPr/>
            </p:nvSpPr>
            <p:spPr>
              <a:xfrm>
                <a:off x="3959606" y="5850924"/>
                <a:ext cx="9307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NOP</a:t>
                </a:r>
                <a:endParaRPr lang="en-I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I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B82A92E-F9CC-4D39-9E9C-31BA46459127}"/>
                  </a:ext>
                </a:extLst>
              </p:cNvPr>
              <p:cNvSpPr txBox="1"/>
              <p:nvPr/>
            </p:nvSpPr>
            <p:spPr>
              <a:xfrm>
                <a:off x="4976984" y="5835865"/>
                <a:ext cx="930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tx</a:t>
                </a:r>
                <a:endParaRPr lang="en-I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83860C6-AE92-4040-BE5E-089B8D24BB03}"/>
                  </a:ext>
                </a:extLst>
              </p:cNvPr>
              <p:cNvSpPr txBox="1"/>
              <p:nvPr/>
            </p:nvSpPr>
            <p:spPr>
              <a:xfrm>
                <a:off x="6315067" y="5858880"/>
                <a:ext cx="9307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NOP</a:t>
                </a:r>
                <a:endParaRPr lang="en-I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I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07BD6719-954D-4F52-B641-256FF73636EA}"/>
                  </a:ext>
                </a:extLst>
              </p:cNvPr>
              <p:cNvSpPr txBox="1"/>
              <p:nvPr/>
            </p:nvSpPr>
            <p:spPr>
              <a:xfrm>
                <a:off x="5001405" y="4819214"/>
                <a:ext cx="930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tx</a:t>
                </a:r>
                <a:endParaRPr lang="en-I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DA408B2-C866-45CD-B9DC-E5B12649ECC4}"/>
                  </a:ext>
                </a:extLst>
              </p:cNvPr>
              <p:cNvSpPr txBox="1"/>
              <p:nvPr/>
            </p:nvSpPr>
            <p:spPr>
              <a:xfrm>
                <a:off x="3919907" y="4775691"/>
                <a:ext cx="930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tmpr</a:t>
                </a:r>
                <a:endParaRPr lang="en-I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9C80644A-F66A-47A7-998A-628BA9E9B472}"/>
                      </a:ext>
                    </a:extLst>
                  </p:cNvPr>
                  <p:cNvSpPr/>
                  <p:nvPr/>
                </p:nvSpPr>
                <p:spPr>
                  <a:xfrm>
                    <a:off x="2308935" y="4898566"/>
                    <a:ext cx="58625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IN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9C80644A-F66A-47A7-998A-628BA9E9B47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8935" y="4898566"/>
                    <a:ext cx="586251" cy="461665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F3BD9CA4-EE6E-45F8-8B7E-0D1104B39968}"/>
                      </a:ext>
                    </a:extLst>
                  </p:cNvPr>
                  <p:cNvSpPr/>
                  <p:nvPr/>
                </p:nvSpPr>
                <p:spPr>
                  <a:xfrm>
                    <a:off x="2261162" y="5981990"/>
                    <a:ext cx="593368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IN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F3BD9CA4-EE6E-45F8-8B7E-0D1104B3996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1162" y="5981990"/>
                    <a:ext cx="593368" cy="461665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1333"/>
                    </a:stretch>
                  </a:blipFill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41269003-9A50-4EAD-8A0C-075F5649EFB9}"/>
                  </a:ext>
                </a:extLst>
              </p:cNvPr>
              <p:cNvSpPr/>
              <p:nvPr/>
            </p:nvSpPr>
            <p:spPr>
              <a:xfrm>
                <a:off x="1526634" y="4383822"/>
                <a:ext cx="251408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Counterexample Trace</a:t>
                </a:r>
                <a:endParaRPr lang="en-I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D94B3C4-66CB-4D7F-A28F-D19EC5F0C750}"/>
                  </a:ext>
                </a:extLst>
              </p:cNvPr>
              <p:cNvSpPr txBox="1"/>
              <p:nvPr/>
            </p:nvSpPr>
            <p:spPr>
              <a:xfrm>
                <a:off x="9543435" y="4646163"/>
                <a:ext cx="10648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accept</a:t>
                </a:r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61B3D387-2A5F-4266-853D-37EA154D0832}"/>
                  </a:ext>
                </a:extLst>
              </p:cNvPr>
              <p:cNvSpPr txBox="1"/>
              <p:nvPr/>
            </p:nvSpPr>
            <p:spPr>
              <a:xfrm>
                <a:off x="9514447" y="5674214"/>
                <a:ext cx="10648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abort</a:t>
                </a:r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83" name="Graphic 82">
              <a:extLst>
                <a:ext uri="{FF2B5EF4-FFF2-40B4-BE49-F238E27FC236}">
                  <a16:creationId xmlns:a16="http://schemas.microsoft.com/office/drawing/2014/main" id="{AF615139-BF1C-442F-BE92-610C72AE2A9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104048" y="4901798"/>
              <a:ext cx="463840" cy="457010"/>
            </a:xfrm>
            <a:prstGeom prst="rect">
              <a:avLst/>
            </a:prstGeom>
          </p:spPr>
        </p:pic>
        <p:pic>
          <p:nvPicPr>
            <p:cNvPr id="84" name="Graphic 83">
              <a:extLst>
                <a:ext uri="{FF2B5EF4-FFF2-40B4-BE49-F238E27FC236}">
                  <a16:creationId xmlns:a16="http://schemas.microsoft.com/office/drawing/2014/main" id="{70FDBF20-98F4-4C0B-8BAF-BEDDB62D657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538810" y="4906544"/>
              <a:ext cx="463840" cy="457010"/>
            </a:xfrm>
            <a:prstGeom prst="rect">
              <a:avLst/>
            </a:prstGeom>
          </p:spPr>
        </p:pic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7A48C420-3377-4EEF-B463-04E231E48DD9}"/>
              </a:ext>
            </a:extLst>
          </p:cNvPr>
          <p:cNvSpPr txBox="1"/>
          <p:nvPr/>
        </p:nvSpPr>
        <p:spPr>
          <a:xfrm>
            <a:off x="9771892" y="3551875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accept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82E0BCC-D815-466A-9F03-401459E3807C}"/>
              </a:ext>
            </a:extLst>
          </p:cNvPr>
          <p:cNvSpPr txBox="1"/>
          <p:nvPr/>
        </p:nvSpPr>
        <p:spPr>
          <a:xfrm>
            <a:off x="9740173" y="1508745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accept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8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3447B-9C48-4B3B-B24A-0E7542A6F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234"/>
            <a:ext cx="10515600" cy="770948"/>
          </a:xfrm>
        </p:spPr>
        <p:txBody>
          <a:bodyPr>
            <a:normAutofit/>
          </a:bodyPr>
          <a:lstStyle/>
          <a:p>
            <a:r>
              <a:rPr lang="en-IN" dirty="0"/>
              <a:t>Verifying Overapproximated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69E9A7-E345-4C64-B031-55328F3F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24</a:t>
            </a:fld>
            <a:endParaRPr lang="en-I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3B5509D-54B4-4DB2-B9A4-B6441CF68BB9}"/>
              </a:ext>
            </a:extLst>
          </p:cNvPr>
          <p:cNvSpPr/>
          <p:nvPr/>
        </p:nvSpPr>
        <p:spPr>
          <a:xfrm>
            <a:off x="2811014" y="1064582"/>
            <a:ext cx="516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2-Safety Property to verify :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TOCTOU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FD744CC8-F6C9-449A-843A-505114732B83}"/>
              </a:ext>
            </a:extLst>
          </p:cNvPr>
          <p:cNvSpPr/>
          <p:nvPr/>
        </p:nvSpPr>
        <p:spPr>
          <a:xfrm>
            <a:off x="5506090" y="1987245"/>
            <a:ext cx="415739" cy="389788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72CA22C8-477D-4BA5-8230-6BB19E683BDC}"/>
              </a:ext>
            </a:extLst>
          </p:cNvPr>
          <p:cNvSpPr/>
          <p:nvPr/>
        </p:nvSpPr>
        <p:spPr>
          <a:xfrm>
            <a:off x="3159078" y="1980654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C82E66D-0FCA-4878-A8D8-DFA53AC876E1}"/>
              </a:ext>
            </a:extLst>
          </p:cNvPr>
          <p:cNvCxnSpPr>
            <a:cxnSpLocks/>
            <a:endCxn id="74" idx="2"/>
          </p:cNvCxnSpPr>
          <p:nvPr/>
        </p:nvCxnSpPr>
        <p:spPr>
          <a:xfrm>
            <a:off x="2692623" y="2182140"/>
            <a:ext cx="4664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6F415E7-5393-43CC-BA52-2628C08ABE42}"/>
              </a:ext>
            </a:extLst>
          </p:cNvPr>
          <p:cNvCxnSpPr>
            <a:cxnSpLocks/>
            <a:stCxn id="74" idx="6"/>
            <a:endCxn id="82" idx="4"/>
          </p:cNvCxnSpPr>
          <p:nvPr/>
        </p:nvCxnSpPr>
        <p:spPr>
          <a:xfrm>
            <a:off x="3574818" y="2182140"/>
            <a:ext cx="854157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36EB918-D28A-4A2D-AB50-11EE46A468A7}"/>
              </a:ext>
            </a:extLst>
          </p:cNvPr>
          <p:cNvCxnSpPr>
            <a:cxnSpLocks/>
            <a:stCxn id="73" idx="6"/>
            <a:endCxn id="84" idx="4"/>
          </p:cNvCxnSpPr>
          <p:nvPr/>
        </p:nvCxnSpPr>
        <p:spPr>
          <a:xfrm flipV="1">
            <a:off x="5921829" y="2172974"/>
            <a:ext cx="938607" cy="916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EFB632C2-D50F-477B-BDAC-B734A292A045}"/>
              </a:ext>
            </a:extLst>
          </p:cNvPr>
          <p:cNvSpPr/>
          <p:nvPr/>
        </p:nvSpPr>
        <p:spPr>
          <a:xfrm>
            <a:off x="9360378" y="1965421"/>
            <a:ext cx="415740" cy="402971"/>
          </a:xfrm>
          <a:prstGeom prst="flowChartConnector">
            <a:avLst/>
          </a:prstGeom>
          <a:solidFill>
            <a:srgbClr val="00B05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Flowchart: Connector 78">
            <a:extLst>
              <a:ext uri="{FF2B5EF4-FFF2-40B4-BE49-F238E27FC236}">
                <a16:creationId xmlns:a16="http://schemas.microsoft.com/office/drawing/2014/main" id="{F50E860D-B312-4A28-9EEE-084BE2BB25BF}"/>
              </a:ext>
            </a:extLst>
          </p:cNvPr>
          <p:cNvSpPr/>
          <p:nvPr/>
        </p:nvSpPr>
        <p:spPr>
          <a:xfrm>
            <a:off x="7993916" y="1969767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14D5A18-35CE-4673-9D60-ADECCA78D4E4}"/>
              </a:ext>
            </a:extLst>
          </p:cNvPr>
          <p:cNvCxnSpPr>
            <a:cxnSpLocks/>
            <a:stCxn id="84" idx="0"/>
            <a:endCxn id="79" idx="2"/>
          </p:cNvCxnSpPr>
          <p:nvPr/>
        </p:nvCxnSpPr>
        <p:spPr>
          <a:xfrm flipV="1">
            <a:off x="7193061" y="2171253"/>
            <a:ext cx="800855" cy="1721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35679F4-35A6-41AE-A240-7EE82D098483}"/>
              </a:ext>
            </a:extLst>
          </p:cNvPr>
          <p:cNvCxnSpPr>
            <a:cxnSpLocks/>
            <a:stCxn id="79" idx="6"/>
            <a:endCxn id="78" idx="2"/>
          </p:cNvCxnSpPr>
          <p:nvPr/>
        </p:nvCxnSpPr>
        <p:spPr>
          <a:xfrm flipV="1">
            <a:off x="8409656" y="2166907"/>
            <a:ext cx="950722" cy="4346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FFEACCEC-B9D7-4603-9659-FAA2BA36C3F8}"/>
              </a:ext>
            </a:extLst>
          </p:cNvPr>
          <p:cNvSpPr/>
          <p:nvPr/>
        </p:nvSpPr>
        <p:spPr>
          <a:xfrm rot="5400000">
            <a:off x="4430871" y="2015827"/>
            <a:ext cx="328832" cy="332625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06F1A06-F193-45EB-8A6C-CBB4206D061C}"/>
              </a:ext>
            </a:extLst>
          </p:cNvPr>
          <p:cNvCxnSpPr>
            <a:cxnSpLocks/>
            <a:stCxn id="82" idx="0"/>
            <a:endCxn id="73" idx="2"/>
          </p:cNvCxnSpPr>
          <p:nvPr/>
        </p:nvCxnSpPr>
        <p:spPr>
          <a:xfrm flipV="1">
            <a:off x="4761600" y="2182139"/>
            <a:ext cx="74449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lowchart: Connector 83">
            <a:extLst>
              <a:ext uri="{FF2B5EF4-FFF2-40B4-BE49-F238E27FC236}">
                <a16:creationId xmlns:a16="http://schemas.microsoft.com/office/drawing/2014/main" id="{517EB17F-36EB-43DE-896C-5236336DC56E}"/>
              </a:ext>
            </a:extLst>
          </p:cNvPr>
          <p:cNvSpPr/>
          <p:nvPr/>
        </p:nvSpPr>
        <p:spPr>
          <a:xfrm rot="5400000">
            <a:off x="6864454" y="2006661"/>
            <a:ext cx="324588" cy="332625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Flowchart: Connector 84">
            <a:extLst>
              <a:ext uri="{FF2B5EF4-FFF2-40B4-BE49-F238E27FC236}">
                <a16:creationId xmlns:a16="http://schemas.microsoft.com/office/drawing/2014/main" id="{FED2E799-295F-4BC1-B2EA-619656901F91}"/>
              </a:ext>
            </a:extLst>
          </p:cNvPr>
          <p:cNvSpPr/>
          <p:nvPr/>
        </p:nvSpPr>
        <p:spPr>
          <a:xfrm>
            <a:off x="5523141" y="3345391"/>
            <a:ext cx="415739" cy="389788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Flowchart: Connector 85">
                <a:extLst>
                  <a:ext uri="{FF2B5EF4-FFF2-40B4-BE49-F238E27FC236}">
                    <a16:creationId xmlns:a16="http://schemas.microsoft.com/office/drawing/2014/main" id="{7B66E952-D703-40E6-B1E2-40579FF25BCF}"/>
                  </a:ext>
                </a:extLst>
              </p:cNvPr>
              <p:cNvSpPr/>
              <p:nvPr/>
            </p:nvSpPr>
            <p:spPr>
              <a:xfrm>
                <a:off x="3159078" y="3345673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6" name="Flowchart: Connector 85">
                <a:extLst>
                  <a:ext uri="{FF2B5EF4-FFF2-40B4-BE49-F238E27FC236}">
                    <a16:creationId xmlns:a16="http://schemas.microsoft.com/office/drawing/2014/main" id="{7B66E952-D703-40E6-B1E2-40579FF25B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078" y="3345673"/>
                <a:ext cx="415740" cy="402972"/>
              </a:xfrm>
              <a:prstGeom prst="flowChartConnector">
                <a:avLst/>
              </a:prstGeom>
              <a:blipFill>
                <a:blip r:embed="rId3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3243075-4678-43BC-9F41-66374E688775}"/>
              </a:ext>
            </a:extLst>
          </p:cNvPr>
          <p:cNvCxnSpPr>
            <a:cxnSpLocks/>
            <a:endCxn id="86" idx="2"/>
          </p:cNvCxnSpPr>
          <p:nvPr/>
        </p:nvCxnSpPr>
        <p:spPr>
          <a:xfrm>
            <a:off x="2692623" y="3547159"/>
            <a:ext cx="4664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FEB412EC-CFAD-4A83-BD2B-3A36CFD423A6}"/>
              </a:ext>
            </a:extLst>
          </p:cNvPr>
          <p:cNvCxnSpPr>
            <a:cxnSpLocks/>
            <a:stCxn id="86" idx="6"/>
            <a:endCxn id="94" idx="2"/>
          </p:cNvCxnSpPr>
          <p:nvPr/>
        </p:nvCxnSpPr>
        <p:spPr>
          <a:xfrm flipV="1">
            <a:off x="3574818" y="3540285"/>
            <a:ext cx="858790" cy="687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B4EB88B1-B22E-4D42-A172-B1D388BAEE0B}"/>
              </a:ext>
            </a:extLst>
          </p:cNvPr>
          <p:cNvCxnSpPr>
            <a:cxnSpLocks/>
            <a:stCxn id="85" idx="6"/>
            <a:endCxn id="91" idx="2"/>
          </p:cNvCxnSpPr>
          <p:nvPr/>
        </p:nvCxnSpPr>
        <p:spPr>
          <a:xfrm>
            <a:off x="5938880" y="3540285"/>
            <a:ext cx="9237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0" name="Flowchart: Connector 89">
            <a:extLst>
              <a:ext uri="{FF2B5EF4-FFF2-40B4-BE49-F238E27FC236}">
                <a16:creationId xmlns:a16="http://schemas.microsoft.com/office/drawing/2014/main" id="{4A308EEF-1435-4C13-B9AE-E88737DC5D6C}"/>
              </a:ext>
            </a:extLst>
          </p:cNvPr>
          <p:cNvSpPr/>
          <p:nvPr/>
        </p:nvSpPr>
        <p:spPr>
          <a:xfrm>
            <a:off x="9397782" y="3327624"/>
            <a:ext cx="415740" cy="402971"/>
          </a:xfrm>
          <a:prstGeom prst="flowChartConnector">
            <a:avLst/>
          </a:prstGeom>
          <a:solidFill>
            <a:srgbClr val="00B05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Flowchart: Connector 90">
            <a:extLst>
              <a:ext uri="{FF2B5EF4-FFF2-40B4-BE49-F238E27FC236}">
                <a16:creationId xmlns:a16="http://schemas.microsoft.com/office/drawing/2014/main" id="{F3527F8E-F126-4555-AE68-9F8EBC0CB2A3}"/>
              </a:ext>
            </a:extLst>
          </p:cNvPr>
          <p:cNvSpPr/>
          <p:nvPr/>
        </p:nvSpPr>
        <p:spPr>
          <a:xfrm>
            <a:off x="6862659" y="3338799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DB19CFC-F727-4EB6-BC22-979A340C13B2}"/>
              </a:ext>
            </a:extLst>
          </p:cNvPr>
          <p:cNvCxnSpPr>
            <a:cxnSpLocks/>
            <a:stCxn id="95" idx="6"/>
            <a:endCxn id="90" idx="2"/>
          </p:cNvCxnSpPr>
          <p:nvPr/>
        </p:nvCxnSpPr>
        <p:spPr>
          <a:xfrm flipV="1">
            <a:off x="8426707" y="3529110"/>
            <a:ext cx="971075" cy="11175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7BE40203-3B00-4307-B40F-84347E41290D}"/>
              </a:ext>
            </a:extLst>
          </p:cNvPr>
          <p:cNvCxnSpPr>
            <a:cxnSpLocks/>
            <a:stCxn id="94" idx="6"/>
            <a:endCxn id="85" idx="2"/>
          </p:cNvCxnSpPr>
          <p:nvPr/>
        </p:nvCxnSpPr>
        <p:spPr>
          <a:xfrm>
            <a:off x="4849348" y="3540285"/>
            <a:ext cx="6737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367194F9-29B4-4EB4-A4AF-42948661F9F3}"/>
                  </a:ext>
                </a:extLst>
              </p:cNvPr>
              <p:cNvSpPr/>
              <p:nvPr/>
            </p:nvSpPr>
            <p:spPr>
              <a:xfrm>
                <a:off x="4433608" y="3338799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367194F9-29B4-4EB4-A4AF-42948661F9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608" y="3338799"/>
                <a:ext cx="415740" cy="402972"/>
              </a:xfrm>
              <a:prstGeom prst="flowChartConnector">
                <a:avLst/>
              </a:prstGeom>
              <a:blipFill>
                <a:blip r:embed="rId4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Flowchart: Connector 94">
            <a:extLst>
              <a:ext uri="{FF2B5EF4-FFF2-40B4-BE49-F238E27FC236}">
                <a16:creationId xmlns:a16="http://schemas.microsoft.com/office/drawing/2014/main" id="{A290B562-4E2E-4038-813E-9370A6F941CE}"/>
              </a:ext>
            </a:extLst>
          </p:cNvPr>
          <p:cNvSpPr/>
          <p:nvPr/>
        </p:nvSpPr>
        <p:spPr>
          <a:xfrm>
            <a:off x="8010967" y="3338799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D24A86F-B8F4-47D0-9DDB-7BF64BE2CF39}"/>
              </a:ext>
            </a:extLst>
          </p:cNvPr>
          <p:cNvCxnSpPr>
            <a:cxnSpLocks/>
            <a:stCxn id="91" idx="6"/>
            <a:endCxn id="95" idx="2"/>
          </p:cNvCxnSpPr>
          <p:nvPr/>
        </p:nvCxnSpPr>
        <p:spPr>
          <a:xfrm>
            <a:off x="7278399" y="3540285"/>
            <a:ext cx="732568" cy="0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23AB233D-BBCC-44D8-A964-503026CB10A8}"/>
              </a:ext>
            </a:extLst>
          </p:cNvPr>
          <p:cNvSpPr txBox="1"/>
          <p:nvPr/>
        </p:nvSpPr>
        <p:spPr>
          <a:xfrm>
            <a:off x="3520674" y="3490205"/>
            <a:ext cx="9307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NOP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2F9BFFD-99B1-4988-B22C-7A1B9BC6AE66}"/>
              </a:ext>
            </a:extLst>
          </p:cNvPr>
          <p:cNvSpPr txBox="1"/>
          <p:nvPr/>
        </p:nvSpPr>
        <p:spPr>
          <a:xfrm>
            <a:off x="4670942" y="3487242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tx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B3CF9EA-6E11-48B7-999F-5BCB7173C6AD}"/>
              </a:ext>
            </a:extLst>
          </p:cNvPr>
          <p:cNvSpPr txBox="1"/>
          <p:nvPr/>
        </p:nvSpPr>
        <p:spPr>
          <a:xfrm>
            <a:off x="4668481" y="1798003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tx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C437CA7-19C6-4C59-A304-2234CB2C5C81}"/>
                  </a:ext>
                </a:extLst>
              </p:cNvPr>
              <p:cNvSpPr/>
              <p:nvPr/>
            </p:nvSpPr>
            <p:spPr>
              <a:xfrm>
                <a:off x="1976011" y="1877355"/>
                <a:ext cx="5862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C437CA7-19C6-4C59-A304-2234CB2C5C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011" y="1877355"/>
                <a:ext cx="58625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52546D2-7E06-45B5-8188-470C2A372607}"/>
                  </a:ext>
                </a:extLst>
              </p:cNvPr>
              <p:cNvSpPr/>
              <p:nvPr/>
            </p:nvSpPr>
            <p:spPr>
              <a:xfrm>
                <a:off x="1956231" y="3315346"/>
                <a:ext cx="5933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52546D2-7E06-45B5-8188-470C2A3726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231" y="3315346"/>
                <a:ext cx="59336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92C4197F-3A95-4996-BF45-D074AFAE2BB4}"/>
              </a:ext>
            </a:extLst>
          </p:cNvPr>
          <p:cNvSpPr/>
          <p:nvPr/>
        </p:nvSpPr>
        <p:spPr>
          <a:xfrm>
            <a:off x="1145740" y="2510807"/>
            <a:ext cx="1620982" cy="632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 boot image 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0DBEB1B-92A5-424D-95D9-28EB8FF0B44D}"/>
              </a:ext>
            </a:extLst>
          </p:cNvPr>
          <p:cNvCxnSpPr>
            <a:cxnSpLocks/>
            <a:stCxn id="102" idx="3"/>
            <a:endCxn id="74" idx="3"/>
          </p:cNvCxnSpPr>
          <p:nvPr/>
        </p:nvCxnSpPr>
        <p:spPr>
          <a:xfrm flipV="1">
            <a:off x="2766722" y="2324612"/>
            <a:ext cx="453240" cy="502571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C4EDB94-0FCB-4AFD-AD11-F92E6AAB7493}"/>
              </a:ext>
            </a:extLst>
          </p:cNvPr>
          <p:cNvCxnSpPr>
            <a:cxnSpLocks/>
            <a:stCxn id="102" idx="3"/>
            <a:endCxn id="86" idx="1"/>
          </p:cNvCxnSpPr>
          <p:nvPr/>
        </p:nvCxnSpPr>
        <p:spPr>
          <a:xfrm>
            <a:off x="2766722" y="2827183"/>
            <a:ext cx="453240" cy="577504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92349117-37BD-44AF-AE0E-360DCA392A6C}"/>
              </a:ext>
            </a:extLst>
          </p:cNvPr>
          <p:cNvSpPr txBox="1"/>
          <p:nvPr/>
        </p:nvSpPr>
        <p:spPr>
          <a:xfrm>
            <a:off x="5925782" y="3528252"/>
            <a:ext cx="9307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NOP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6" name="Graphic 105">
            <a:extLst>
              <a:ext uri="{FF2B5EF4-FFF2-40B4-BE49-F238E27FC236}">
                <a16:creationId xmlns:a16="http://schemas.microsoft.com/office/drawing/2014/main" id="{8488BDB0-68B6-4913-9DA5-06AF89E6D8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0953" y="1922769"/>
            <a:ext cx="463840" cy="457010"/>
          </a:xfrm>
          <a:prstGeom prst="rect">
            <a:avLst/>
          </a:prstGeom>
        </p:spPr>
      </p:pic>
      <p:pic>
        <p:nvPicPr>
          <p:cNvPr id="107" name="Graphic 106">
            <a:extLst>
              <a:ext uri="{FF2B5EF4-FFF2-40B4-BE49-F238E27FC236}">
                <a16:creationId xmlns:a16="http://schemas.microsoft.com/office/drawing/2014/main" id="{2A96196B-6F34-4A0E-873A-BBCE24ECD2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05715" y="1927515"/>
            <a:ext cx="463840" cy="4570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E98AA3D-F6D5-4F61-9F53-8C25CA5B3299}"/>
              </a:ext>
            </a:extLst>
          </p:cNvPr>
          <p:cNvSpPr txBox="1"/>
          <p:nvPr/>
        </p:nvSpPr>
        <p:spPr>
          <a:xfrm>
            <a:off x="3383999" y="4533136"/>
            <a:ext cx="6654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Image data doesn’t get tampered by adversary</a:t>
            </a:r>
          </a:p>
          <a:p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EB6CE7-42DB-4869-A795-5CE8CEBAE0DA}"/>
              </a:ext>
            </a:extLst>
          </p:cNvPr>
          <p:cNvSpPr txBox="1"/>
          <p:nvPr/>
        </p:nvSpPr>
        <p:spPr>
          <a:xfrm>
            <a:off x="9134017" y="1601828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accept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AF2646-BC05-4865-87CA-1A6069F8AFC5}"/>
              </a:ext>
            </a:extLst>
          </p:cNvPr>
          <p:cNvSpPr txBox="1"/>
          <p:nvPr/>
        </p:nvSpPr>
        <p:spPr>
          <a:xfrm>
            <a:off x="9243684" y="3771559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accept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C4A3738-4EA3-4515-9130-F3D0E0DFDEB5}"/>
              </a:ext>
            </a:extLst>
          </p:cNvPr>
          <p:cNvGrpSpPr/>
          <p:nvPr/>
        </p:nvGrpSpPr>
        <p:grpSpPr>
          <a:xfrm>
            <a:off x="2859606" y="2383626"/>
            <a:ext cx="1001172" cy="962047"/>
            <a:chOff x="2859606" y="2383626"/>
            <a:chExt cx="1001172" cy="9620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D13BFC1F-D0CF-4C88-9B84-FFBAF3DF5A92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179388" indent="-179388" defTabSz="354013"/>
                  <a:r>
                    <a:rPr lang="en-US" sz="20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D13BFC1F-D0CF-4C88-9B84-FFBAF3DF5A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blipFill>
                  <a:blip r:embed="rId15"/>
                  <a:stretch>
                    <a:fillRect r="-3049" b="-12000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19524CA-3BEC-451F-B7AA-7E9636A343BE}"/>
                </a:ext>
              </a:extLst>
            </p:cNvPr>
            <p:cNvCxnSpPr>
              <a:stCxn id="4" idx="0"/>
              <a:endCxn id="74" idx="4"/>
            </p:cNvCxnSpPr>
            <p:nvPr/>
          </p:nvCxnSpPr>
          <p:spPr>
            <a:xfrm flipV="1">
              <a:off x="3360192" y="2383626"/>
              <a:ext cx="6756" cy="371783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22B7C5E-14A7-4ECF-AE08-D6907BDCA049}"/>
                </a:ext>
              </a:extLst>
            </p:cNvPr>
            <p:cNvCxnSpPr>
              <a:stCxn id="4" idx="2"/>
              <a:endCxn id="86" idx="0"/>
            </p:cNvCxnSpPr>
            <p:nvPr/>
          </p:nvCxnSpPr>
          <p:spPr>
            <a:xfrm>
              <a:off x="3360192" y="3063186"/>
              <a:ext cx="6756" cy="282487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149E5CF-7E35-49C9-9A9A-1BAC31796F14}"/>
              </a:ext>
            </a:extLst>
          </p:cNvPr>
          <p:cNvGrpSpPr/>
          <p:nvPr/>
        </p:nvGrpSpPr>
        <p:grpSpPr>
          <a:xfrm>
            <a:off x="5198533" y="2385592"/>
            <a:ext cx="1001172" cy="962046"/>
            <a:chOff x="2859606" y="2383627"/>
            <a:chExt cx="1001172" cy="9620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5AD22C12-FEE0-4E46-B83B-90EF4FC5094B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179388" indent="-179388" defTabSz="447675"/>
                  <a:r>
                    <a:rPr lang="en-US" sz="20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5AD22C12-FEE0-4E46-B83B-90EF4FC509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blipFill>
                  <a:blip r:embed="rId16"/>
                  <a:stretch>
                    <a:fillRect r="-3049" b="-9804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3856731D-FC0E-41A4-AF9B-602DBEAC2D96}"/>
                </a:ext>
              </a:extLst>
            </p:cNvPr>
            <p:cNvCxnSpPr>
              <a:stCxn id="109" idx="0"/>
            </p:cNvCxnSpPr>
            <p:nvPr/>
          </p:nvCxnSpPr>
          <p:spPr>
            <a:xfrm flipV="1">
              <a:off x="3360192" y="2383627"/>
              <a:ext cx="6757" cy="371782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2C44C614-6442-4B29-A125-1EDDC22CC3C1}"/>
                </a:ext>
              </a:extLst>
            </p:cNvPr>
            <p:cNvCxnSpPr>
              <a:stCxn id="109" idx="2"/>
            </p:cNvCxnSpPr>
            <p:nvPr/>
          </p:nvCxnSpPr>
          <p:spPr>
            <a:xfrm>
              <a:off x="3360192" y="3063186"/>
              <a:ext cx="6757" cy="282487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13A2549-D3DA-4A6E-B095-F36A35A78E76}"/>
              </a:ext>
            </a:extLst>
          </p:cNvPr>
          <p:cNvGrpSpPr/>
          <p:nvPr/>
        </p:nvGrpSpPr>
        <p:grpSpPr>
          <a:xfrm>
            <a:off x="7689851" y="2383627"/>
            <a:ext cx="1001172" cy="962046"/>
            <a:chOff x="2859606" y="2383627"/>
            <a:chExt cx="1001172" cy="9620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3113B255-4647-4C59-B6B3-E56C41FD500A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179388" indent="-179388" defTabSz="447675"/>
                  <a:r>
                    <a:rPr lang="en-US" sz="20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3113B255-4647-4C59-B6B3-E56C41FD50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blipFill>
                  <a:blip r:embed="rId17"/>
                  <a:stretch>
                    <a:fillRect r="-2424" b="-12000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C99B295D-45BB-476D-BDDF-8DF186F6396B}"/>
                </a:ext>
              </a:extLst>
            </p:cNvPr>
            <p:cNvCxnSpPr>
              <a:stCxn id="113" idx="0"/>
            </p:cNvCxnSpPr>
            <p:nvPr/>
          </p:nvCxnSpPr>
          <p:spPr>
            <a:xfrm flipV="1">
              <a:off x="3360192" y="2383627"/>
              <a:ext cx="6756" cy="371782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21AE68FA-3470-4B37-A9D7-0E42C4CA6CA4}"/>
                </a:ext>
              </a:extLst>
            </p:cNvPr>
            <p:cNvCxnSpPr>
              <a:stCxn id="113" idx="2"/>
            </p:cNvCxnSpPr>
            <p:nvPr/>
          </p:nvCxnSpPr>
          <p:spPr>
            <a:xfrm>
              <a:off x="3360192" y="3063186"/>
              <a:ext cx="6756" cy="282487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B79FF95-E366-4AB4-ABCB-F65075B52767}"/>
              </a:ext>
            </a:extLst>
          </p:cNvPr>
          <p:cNvGrpSpPr/>
          <p:nvPr/>
        </p:nvGrpSpPr>
        <p:grpSpPr>
          <a:xfrm>
            <a:off x="9066283" y="2379509"/>
            <a:ext cx="1001172" cy="962046"/>
            <a:chOff x="2859606" y="2383627"/>
            <a:chExt cx="1001172" cy="9620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E8A0FE94-7E1D-45A0-B28B-043464305C63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179388" indent="-179388" defTabSz="447675"/>
                  <a:r>
                    <a:rPr lang="en-US" sz="20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E8A0FE94-7E1D-45A0-B28B-043464305C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blipFill>
                  <a:blip r:embed="rId18"/>
                  <a:stretch>
                    <a:fillRect r="-3049" b="-9804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B7C00756-1C39-43A1-B733-07CAE75F05AB}"/>
                </a:ext>
              </a:extLst>
            </p:cNvPr>
            <p:cNvCxnSpPr>
              <a:stCxn id="117" idx="0"/>
            </p:cNvCxnSpPr>
            <p:nvPr/>
          </p:nvCxnSpPr>
          <p:spPr>
            <a:xfrm flipV="1">
              <a:off x="3360192" y="2383627"/>
              <a:ext cx="6756" cy="371782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EB0E8EF2-0768-486C-93B3-C97B1B635C5B}"/>
                </a:ext>
              </a:extLst>
            </p:cNvPr>
            <p:cNvCxnSpPr>
              <a:stCxn id="117" idx="2"/>
            </p:cNvCxnSpPr>
            <p:nvPr/>
          </p:nvCxnSpPr>
          <p:spPr>
            <a:xfrm>
              <a:off x="3360192" y="3063186"/>
              <a:ext cx="6756" cy="282487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285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3447B-9C48-4B3B-B24A-0E7542A6F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234"/>
            <a:ext cx="10515600" cy="770948"/>
          </a:xfrm>
        </p:spPr>
        <p:txBody>
          <a:bodyPr>
            <a:normAutofit/>
          </a:bodyPr>
          <a:lstStyle/>
          <a:p>
            <a:r>
              <a:rPr lang="en-IN" dirty="0"/>
              <a:t>Verifying Overapproximated Model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69E9A7-E345-4C64-B031-55328F3F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25</a:t>
            </a:fld>
            <a:endParaRPr lang="en-I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3B5509D-54B4-4DB2-B9A4-B6441CF68BB9}"/>
              </a:ext>
            </a:extLst>
          </p:cNvPr>
          <p:cNvSpPr/>
          <p:nvPr/>
        </p:nvSpPr>
        <p:spPr>
          <a:xfrm>
            <a:off x="2811014" y="1064582"/>
            <a:ext cx="516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2-Safety Property to verify :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TOCTOU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FD744CC8-F6C9-449A-843A-505114732B83}"/>
              </a:ext>
            </a:extLst>
          </p:cNvPr>
          <p:cNvSpPr/>
          <p:nvPr/>
        </p:nvSpPr>
        <p:spPr>
          <a:xfrm>
            <a:off x="5506090" y="1987245"/>
            <a:ext cx="415739" cy="389788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72CA22C8-477D-4BA5-8230-6BB19E683BDC}"/>
              </a:ext>
            </a:extLst>
          </p:cNvPr>
          <p:cNvSpPr/>
          <p:nvPr/>
        </p:nvSpPr>
        <p:spPr>
          <a:xfrm>
            <a:off x="3159078" y="1980654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C82E66D-0FCA-4878-A8D8-DFA53AC876E1}"/>
              </a:ext>
            </a:extLst>
          </p:cNvPr>
          <p:cNvCxnSpPr>
            <a:cxnSpLocks/>
          </p:cNvCxnSpPr>
          <p:nvPr/>
        </p:nvCxnSpPr>
        <p:spPr>
          <a:xfrm>
            <a:off x="2689977" y="2182139"/>
            <a:ext cx="4664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6F415E7-5393-43CC-BA52-2628C08ABE42}"/>
              </a:ext>
            </a:extLst>
          </p:cNvPr>
          <p:cNvCxnSpPr>
            <a:cxnSpLocks/>
            <a:stCxn id="74" idx="6"/>
            <a:endCxn id="82" idx="4"/>
          </p:cNvCxnSpPr>
          <p:nvPr/>
        </p:nvCxnSpPr>
        <p:spPr>
          <a:xfrm>
            <a:off x="3574818" y="2182140"/>
            <a:ext cx="854157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36EB918-D28A-4A2D-AB50-11EE46A468A7}"/>
              </a:ext>
            </a:extLst>
          </p:cNvPr>
          <p:cNvCxnSpPr>
            <a:cxnSpLocks/>
            <a:stCxn id="73" idx="6"/>
            <a:endCxn id="84" idx="4"/>
          </p:cNvCxnSpPr>
          <p:nvPr/>
        </p:nvCxnSpPr>
        <p:spPr>
          <a:xfrm flipV="1">
            <a:off x="5921829" y="2172974"/>
            <a:ext cx="938607" cy="916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EFB632C2-D50F-477B-BDAC-B734A292A045}"/>
              </a:ext>
            </a:extLst>
          </p:cNvPr>
          <p:cNvSpPr/>
          <p:nvPr/>
        </p:nvSpPr>
        <p:spPr>
          <a:xfrm>
            <a:off x="9360378" y="1965421"/>
            <a:ext cx="415740" cy="402971"/>
          </a:xfrm>
          <a:prstGeom prst="flowChartConnector">
            <a:avLst/>
          </a:prstGeom>
          <a:solidFill>
            <a:srgbClr val="00B05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Flowchart: Connector 78">
            <a:extLst>
              <a:ext uri="{FF2B5EF4-FFF2-40B4-BE49-F238E27FC236}">
                <a16:creationId xmlns:a16="http://schemas.microsoft.com/office/drawing/2014/main" id="{F50E860D-B312-4A28-9EEE-084BE2BB25BF}"/>
              </a:ext>
            </a:extLst>
          </p:cNvPr>
          <p:cNvSpPr/>
          <p:nvPr/>
        </p:nvSpPr>
        <p:spPr>
          <a:xfrm>
            <a:off x="7993916" y="1969767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14D5A18-35CE-4673-9D60-ADECCA78D4E4}"/>
              </a:ext>
            </a:extLst>
          </p:cNvPr>
          <p:cNvCxnSpPr>
            <a:cxnSpLocks/>
            <a:stCxn id="84" idx="0"/>
            <a:endCxn id="79" idx="2"/>
          </p:cNvCxnSpPr>
          <p:nvPr/>
        </p:nvCxnSpPr>
        <p:spPr>
          <a:xfrm flipV="1">
            <a:off x="7193061" y="2171253"/>
            <a:ext cx="800855" cy="1721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35679F4-35A6-41AE-A240-7EE82D098483}"/>
              </a:ext>
            </a:extLst>
          </p:cNvPr>
          <p:cNvCxnSpPr>
            <a:cxnSpLocks/>
            <a:stCxn id="79" idx="6"/>
            <a:endCxn id="78" idx="2"/>
          </p:cNvCxnSpPr>
          <p:nvPr/>
        </p:nvCxnSpPr>
        <p:spPr>
          <a:xfrm flipV="1">
            <a:off x="8409656" y="2166907"/>
            <a:ext cx="950722" cy="4346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FFEACCEC-B9D7-4603-9659-FAA2BA36C3F8}"/>
              </a:ext>
            </a:extLst>
          </p:cNvPr>
          <p:cNvSpPr/>
          <p:nvPr/>
        </p:nvSpPr>
        <p:spPr>
          <a:xfrm rot="5400000">
            <a:off x="4430871" y="2015827"/>
            <a:ext cx="328832" cy="332625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06F1A06-F193-45EB-8A6C-CBB4206D061C}"/>
              </a:ext>
            </a:extLst>
          </p:cNvPr>
          <p:cNvCxnSpPr>
            <a:cxnSpLocks/>
            <a:stCxn id="82" idx="0"/>
            <a:endCxn id="73" idx="2"/>
          </p:cNvCxnSpPr>
          <p:nvPr/>
        </p:nvCxnSpPr>
        <p:spPr>
          <a:xfrm flipV="1">
            <a:off x="4761600" y="2182139"/>
            <a:ext cx="74449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lowchart: Connector 83">
            <a:extLst>
              <a:ext uri="{FF2B5EF4-FFF2-40B4-BE49-F238E27FC236}">
                <a16:creationId xmlns:a16="http://schemas.microsoft.com/office/drawing/2014/main" id="{517EB17F-36EB-43DE-896C-5236336DC56E}"/>
              </a:ext>
            </a:extLst>
          </p:cNvPr>
          <p:cNvSpPr/>
          <p:nvPr/>
        </p:nvSpPr>
        <p:spPr>
          <a:xfrm rot="5400000">
            <a:off x="6864454" y="2006661"/>
            <a:ext cx="324588" cy="332625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Flowchart: Connector 84">
            <a:extLst>
              <a:ext uri="{FF2B5EF4-FFF2-40B4-BE49-F238E27FC236}">
                <a16:creationId xmlns:a16="http://schemas.microsoft.com/office/drawing/2014/main" id="{FED2E799-295F-4BC1-B2EA-619656901F91}"/>
              </a:ext>
            </a:extLst>
          </p:cNvPr>
          <p:cNvSpPr/>
          <p:nvPr/>
        </p:nvSpPr>
        <p:spPr>
          <a:xfrm>
            <a:off x="5523141" y="3345391"/>
            <a:ext cx="415739" cy="389788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Flowchart: Connector 85">
                <a:extLst>
                  <a:ext uri="{FF2B5EF4-FFF2-40B4-BE49-F238E27FC236}">
                    <a16:creationId xmlns:a16="http://schemas.microsoft.com/office/drawing/2014/main" id="{7B66E952-D703-40E6-B1E2-40579FF25BCF}"/>
                  </a:ext>
                </a:extLst>
              </p:cNvPr>
              <p:cNvSpPr/>
              <p:nvPr/>
            </p:nvSpPr>
            <p:spPr>
              <a:xfrm>
                <a:off x="3156432" y="3345673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6" name="Flowchart: Connector 85">
                <a:extLst>
                  <a:ext uri="{FF2B5EF4-FFF2-40B4-BE49-F238E27FC236}">
                    <a16:creationId xmlns:a16="http://schemas.microsoft.com/office/drawing/2014/main" id="{7B66E952-D703-40E6-B1E2-40579FF25B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432" y="3345673"/>
                <a:ext cx="415740" cy="402972"/>
              </a:xfrm>
              <a:prstGeom prst="flowChartConnector">
                <a:avLst/>
              </a:prstGeom>
              <a:blipFill>
                <a:blip r:embed="rId3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3243075-4678-43BC-9F41-66374E688775}"/>
              </a:ext>
            </a:extLst>
          </p:cNvPr>
          <p:cNvCxnSpPr>
            <a:cxnSpLocks/>
            <a:endCxn id="86" idx="2"/>
          </p:cNvCxnSpPr>
          <p:nvPr/>
        </p:nvCxnSpPr>
        <p:spPr>
          <a:xfrm>
            <a:off x="2689977" y="3547159"/>
            <a:ext cx="4664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FEB412EC-CFAD-4A83-BD2B-3A36CFD423A6}"/>
              </a:ext>
            </a:extLst>
          </p:cNvPr>
          <p:cNvCxnSpPr>
            <a:cxnSpLocks/>
            <a:stCxn id="86" idx="6"/>
            <a:endCxn id="94" idx="2"/>
          </p:cNvCxnSpPr>
          <p:nvPr/>
        </p:nvCxnSpPr>
        <p:spPr>
          <a:xfrm flipV="1">
            <a:off x="3572172" y="3540285"/>
            <a:ext cx="861436" cy="687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B4EB88B1-B22E-4D42-A172-B1D388BAEE0B}"/>
              </a:ext>
            </a:extLst>
          </p:cNvPr>
          <p:cNvCxnSpPr>
            <a:cxnSpLocks/>
            <a:stCxn id="85" idx="6"/>
            <a:endCxn id="91" idx="2"/>
          </p:cNvCxnSpPr>
          <p:nvPr/>
        </p:nvCxnSpPr>
        <p:spPr>
          <a:xfrm>
            <a:off x="5938880" y="3540285"/>
            <a:ext cx="9237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0" name="Flowchart: Connector 89">
            <a:extLst>
              <a:ext uri="{FF2B5EF4-FFF2-40B4-BE49-F238E27FC236}">
                <a16:creationId xmlns:a16="http://schemas.microsoft.com/office/drawing/2014/main" id="{4A308EEF-1435-4C13-B9AE-E88737DC5D6C}"/>
              </a:ext>
            </a:extLst>
          </p:cNvPr>
          <p:cNvSpPr/>
          <p:nvPr/>
        </p:nvSpPr>
        <p:spPr>
          <a:xfrm>
            <a:off x="9397782" y="3327624"/>
            <a:ext cx="415740" cy="402971"/>
          </a:xfrm>
          <a:prstGeom prst="flowChartConnector">
            <a:avLst/>
          </a:prstGeom>
          <a:solidFill>
            <a:srgbClr val="00B05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Flowchart: Connector 90">
            <a:extLst>
              <a:ext uri="{FF2B5EF4-FFF2-40B4-BE49-F238E27FC236}">
                <a16:creationId xmlns:a16="http://schemas.microsoft.com/office/drawing/2014/main" id="{F3527F8E-F126-4555-AE68-9F8EBC0CB2A3}"/>
              </a:ext>
            </a:extLst>
          </p:cNvPr>
          <p:cNvSpPr/>
          <p:nvPr/>
        </p:nvSpPr>
        <p:spPr>
          <a:xfrm>
            <a:off x="6862659" y="3338799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DB19CFC-F727-4EB6-BC22-979A340C13B2}"/>
              </a:ext>
            </a:extLst>
          </p:cNvPr>
          <p:cNvCxnSpPr>
            <a:cxnSpLocks/>
            <a:stCxn id="95" idx="6"/>
            <a:endCxn id="90" idx="2"/>
          </p:cNvCxnSpPr>
          <p:nvPr/>
        </p:nvCxnSpPr>
        <p:spPr>
          <a:xfrm flipV="1">
            <a:off x="8426707" y="3529110"/>
            <a:ext cx="971075" cy="11175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7BE40203-3B00-4307-B40F-84347E41290D}"/>
              </a:ext>
            </a:extLst>
          </p:cNvPr>
          <p:cNvCxnSpPr>
            <a:cxnSpLocks/>
            <a:stCxn id="94" idx="6"/>
            <a:endCxn id="85" idx="2"/>
          </p:cNvCxnSpPr>
          <p:nvPr/>
        </p:nvCxnSpPr>
        <p:spPr>
          <a:xfrm>
            <a:off x="4849348" y="3540285"/>
            <a:ext cx="6737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367194F9-29B4-4EB4-A4AF-42948661F9F3}"/>
                  </a:ext>
                </a:extLst>
              </p:cNvPr>
              <p:cNvSpPr/>
              <p:nvPr/>
            </p:nvSpPr>
            <p:spPr>
              <a:xfrm>
                <a:off x="4433608" y="3338799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367194F9-29B4-4EB4-A4AF-42948661F9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608" y="3338799"/>
                <a:ext cx="415740" cy="402972"/>
              </a:xfrm>
              <a:prstGeom prst="flowChartConnector">
                <a:avLst/>
              </a:prstGeom>
              <a:blipFill>
                <a:blip r:embed="rId4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Flowchart: Connector 94">
            <a:extLst>
              <a:ext uri="{FF2B5EF4-FFF2-40B4-BE49-F238E27FC236}">
                <a16:creationId xmlns:a16="http://schemas.microsoft.com/office/drawing/2014/main" id="{A290B562-4E2E-4038-813E-9370A6F941CE}"/>
              </a:ext>
            </a:extLst>
          </p:cNvPr>
          <p:cNvSpPr/>
          <p:nvPr/>
        </p:nvSpPr>
        <p:spPr>
          <a:xfrm>
            <a:off x="8010967" y="3338799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D24A86F-B8F4-47D0-9DDB-7BF64BE2CF39}"/>
              </a:ext>
            </a:extLst>
          </p:cNvPr>
          <p:cNvCxnSpPr>
            <a:cxnSpLocks/>
            <a:stCxn id="91" idx="6"/>
            <a:endCxn id="95" idx="2"/>
          </p:cNvCxnSpPr>
          <p:nvPr/>
        </p:nvCxnSpPr>
        <p:spPr>
          <a:xfrm>
            <a:off x="7278399" y="3540285"/>
            <a:ext cx="732568" cy="0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23AB233D-BBCC-44D8-A964-503026CB10A8}"/>
              </a:ext>
            </a:extLst>
          </p:cNvPr>
          <p:cNvSpPr txBox="1"/>
          <p:nvPr/>
        </p:nvSpPr>
        <p:spPr>
          <a:xfrm>
            <a:off x="3522310" y="3115291"/>
            <a:ext cx="9307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NOP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2F9BFFD-99B1-4988-B22C-7A1B9BC6AE66}"/>
              </a:ext>
            </a:extLst>
          </p:cNvPr>
          <p:cNvSpPr txBox="1"/>
          <p:nvPr/>
        </p:nvSpPr>
        <p:spPr>
          <a:xfrm>
            <a:off x="4668481" y="3170369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tx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B3CF9EA-6E11-48B7-999F-5BCB7173C6AD}"/>
              </a:ext>
            </a:extLst>
          </p:cNvPr>
          <p:cNvSpPr txBox="1"/>
          <p:nvPr/>
        </p:nvSpPr>
        <p:spPr>
          <a:xfrm>
            <a:off x="4668481" y="1798003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tx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C437CA7-19C6-4C59-A304-2234CB2C5C81}"/>
                  </a:ext>
                </a:extLst>
              </p:cNvPr>
              <p:cNvSpPr/>
              <p:nvPr/>
            </p:nvSpPr>
            <p:spPr>
              <a:xfrm>
                <a:off x="1976011" y="1877355"/>
                <a:ext cx="5862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C437CA7-19C6-4C59-A304-2234CB2C5C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011" y="1877355"/>
                <a:ext cx="58625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52546D2-7E06-45B5-8188-470C2A372607}"/>
                  </a:ext>
                </a:extLst>
              </p:cNvPr>
              <p:cNvSpPr/>
              <p:nvPr/>
            </p:nvSpPr>
            <p:spPr>
              <a:xfrm>
                <a:off x="1956231" y="3315346"/>
                <a:ext cx="5933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52546D2-7E06-45B5-8188-470C2A3726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231" y="3315346"/>
                <a:ext cx="59336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>
            <a:extLst>
              <a:ext uri="{FF2B5EF4-FFF2-40B4-BE49-F238E27FC236}">
                <a16:creationId xmlns:a16="http://schemas.microsoft.com/office/drawing/2014/main" id="{92349117-37BD-44AF-AE0E-360DCA392A6C}"/>
              </a:ext>
            </a:extLst>
          </p:cNvPr>
          <p:cNvSpPr txBox="1"/>
          <p:nvPr/>
        </p:nvSpPr>
        <p:spPr>
          <a:xfrm>
            <a:off x="5889256" y="3127569"/>
            <a:ext cx="9307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NOP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6" name="Graphic 105">
            <a:extLst>
              <a:ext uri="{FF2B5EF4-FFF2-40B4-BE49-F238E27FC236}">
                <a16:creationId xmlns:a16="http://schemas.microsoft.com/office/drawing/2014/main" id="{8488BDB0-68B6-4913-9DA5-06AF89E6D8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0953" y="1922769"/>
            <a:ext cx="463840" cy="457010"/>
          </a:xfrm>
          <a:prstGeom prst="rect">
            <a:avLst/>
          </a:prstGeom>
        </p:spPr>
      </p:pic>
      <p:pic>
        <p:nvPicPr>
          <p:cNvPr id="107" name="Graphic 106">
            <a:extLst>
              <a:ext uri="{FF2B5EF4-FFF2-40B4-BE49-F238E27FC236}">
                <a16:creationId xmlns:a16="http://schemas.microsoft.com/office/drawing/2014/main" id="{2A96196B-6F34-4A0E-873A-BBCE24ECD2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05715" y="1927515"/>
            <a:ext cx="463840" cy="45701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467C728-F645-422E-A489-A703E8FE69E8}"/>
              </a:ext>
            </a:extLst>
          </p:cNvPr>
          <p:cNvGrpSpPr/>
          <p:nvPr/>
        </p:nvGrpSpPr>
        <p:grpSpPr>
          <a:xfrm>
            <a:off x="1191064" y="4244521"/>
            <a:ext cx="9809871" cy="2390135"/>
            <a:chOff x="1191064" y="4247066"/>
            <a:chExt cx="9809871" cy="239013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371C3C6-F67D-49BE-8149-1ACDFA6D32B8}"/>
                </a:ext>
              </a:extLst>
            </p:cNvPr>
            <p:cNvGrpSpPr/>
            <p:nvPr/>
          </p:nvGrpSpPr>
          <p:grpSpPr>
            <a:xfrm>
              <a:off x="1191064" y="4247066"/>
              <a:ext cx="9809871" cy="2390135"/>
              <a:chOff x="1802762" y="4246690"/>
              <a:chExt cx="9809871" cy="2390135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B062B00B-BDE6-463B-8BE4-6B6D995E1FF9}"/>
                  </a:ext>
                </a:extLst>
              </p:cNvPr>
              <p:cNvGrpSpPr/>
              <p:nvPr/>
            </p:nvGrpSpPr>
            <p:grpSpPr>
              <a:xfrm>
                <a:off x="1802762" y="4246690"/>
                <a:ext cx="9116479" cy="2390135"/>
                <a:chOff x="1526634" y="4383822"/>
                <a:chExt cx="9116479" cy="2390135"/>
              </a:xfrm>
            </p:grpSpPr>
            <p:sp>
              <p:nvSpPr>
                <p:cNvPr id="37" name="Flowchart: Connector 36">
                  <a:extLst>
                    <a:ext uri="{FF2B5EF4-FFF2-40B4-BE49-F238E27FC236}">
                      <a16:creationId xmlns:a16="http://schemas.microsoft.com/office/drawing/2014/main" id="{CAD13DE2-AF24-499B-B86D-206C0EF6C17B}"/>
                    </a:ext>
                  </a:extLst>
                </p:cNvPr>
                <p:cNvSpPr/>
                <p:nvPr/>
              </p:nvSpPr>
              <p:spPr>
                <a:xfrm>
                  <a:off x="5839014" y="5008456"/>
                  <a:ext cx="415739" cy="389788"/>
                </a:xfrm>
                <a:prstGeom prst="flowChartConnector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8" name="Flowchart: Connector 37">
                  <a:extLst>
                    <a:ext uri="{FF2B5EF4-FFF2-40B4-BE49-F238E27FC236}">
                      <a16:creationId xmlns:a16="http://schemas.microsoft.com/office/drawing/2014/main" id="{003F0B37-DE1E-47A6-A8DF-BFD6B2FCB3B4}"/>
                    </a:ext>
                  </a:extLst>
                </p:cNvPr>
                <p:cNvSpPr/>
                <p:nvPr/>
              </p:nvSpPr>
              <p:spPr>
                <a:xfrm>
                  <a:off x="3492002" y="5001865"/>
                  <a:ext cx="415740" cy="402972"/>
                </a:xfrm>
                <a:prstGeom prst="flowChartConnector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B92D3010-2A3A-49CC-B059-F94F9DCE5200}"/>
                    </a:ext>
                  </a:extLst>
                </p:cNvPr>
                <p:cNvCxnSpPr>
                  <a:cxnSpLocks/>
                  <a:endCxn id="38" idx="2"/>
                </p:cNvCxnSpPr>
                <p:nvPr/>
              </p:nvCxnSpPr>
              <p:spPr>
                <a:xfrm>
                  <a:off x="3025547" y="5203351"/>
                  <a:ext cx="466455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>
                  <a:extLst>
                    <a:ext uri="{FF2B5EF4-FFF2-40B4-BE49-F238E27FC236}">
                      <a16:creationId xmlns:a16="http://schemas.microsoft.com/office/drawing/2014/main" id="{76D15B2B-2626-4DB8-886E-C3C0D0045820}"/>
                    </a:ext>
                  </a:extLst>
                </p:cNvPr>
                <p:cNvCxnSpPr>
                  <a:cxnSpLocks/>
                  <a:stCxn id="38" idx="6"/>
                  <a:endCxn id="47" idx="4"/>
                </p:cNvCxnSpPr>
                <p:nvPr/>
              </p:nvCxnSpPr>
              <p:spPr>
                <a:xfrm>
                  <a:off x="3907742" y="5203351"/>
                  <a:ext cx="854157" cy="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>
                  <a:extLst>
                    <a:ext uri="{FF2B5EF4-FFF2-40B4-BE49-F238E27FC236}">
                      <a16:creationId xmlns:a16="http://schemas.microsoft.com/office/drawing/2014/main" id="{9991C0E7-AF9A-4CF5-933A-BA78AB44A42E}"/>
                    </a:ext>
                  </a:extLst>
                </p:cNvPr>
                <p:cNvCxnSpPr>
                  <a:cxnSpLocks/>
                  <a:stCxn id="37" idx="6"/>
                  <a:endCxn id="49" idx="4"/>
                </p:cNvCxnSpPr>
                <p:nvPr/>
              </p:nvCxnSpPr>
              <p:spPr>
                <a:xfrm>
                  <a:off x="6254753" y="5203350"/>
                  <a:ext cx="938607" cy="12606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Flowchart: Connector 42">
                  <a:extLst>
                    <a:ext uri="{FF2B5EF4-FFF2-40B4-BE49-F238E27FC236}">
                      <a16:creationId xmlns:a16="http://schemas.microsoft.com/office/drawing/2014/main" id="{9E9AE668-CCC5-4583-89D7-1DADAAC33652}"/>
                    </a:ext>
                  </a:extLst>
                </p:cNvPr>
                <p:cNvSpPr/>
                <p:nvPr/>
              </p:nvSpPr>
              <p:spPr>
                <a:xfrm>
                  <a:off x="9737688" y="5012931"/>
                  <a:ext cx="415740" cy="402971"/>
                </a:xfrm>
                <a:prstGeom prst="flowChartConnector">
                  <a:avLst/>
                </a:prstGeom>
                <a:solidFill>
                  <a:srgbClr val="00B050"/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4" name="Flowchart: Connector 43">
                  <a:extLst>
                    <a:ext uri="{FF2B5EF4-FFF2-40B4-BE49-F238E27FC236}">
                      <a16:creationId xmlns:a16="http://schemas.microsoft.com/office/drawing/2014/main" id="{580BBFE9-89E0-4D96-9BFC-2634B472D490}"/>
                    </a:ext>
                  </a:extLst>
                </p:cNvPr>
                <p:cNvSpPr/>
                <p:nvPr/>
              </p:nvSpPr>
              <p:spPr>
                <a:xfrm>
                  <a:off x="8324289" y="5017838"/>
                  <a:ext cx="415740" cy="402972"/>
                </a:xfrm>
                <a:prstGeom prst="flowChartConnector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199267DE-88AD-4CBE-94EE-AF5207B25CBA}"/>
                    </a:ext>
                  </a:extLst>
                </p:cNvPr>
                <p:cNvCxnSpPr>
                  <a:cxnSpLocks/>
                  <a:stCxn id="49" idx="0"/>
                  <a:endCxn id="44" idx="2"/>
                </p:cNvCxnSpPr>
                <p:nvPr/>
              </p:nvCxnSpPr>
              <p:spPr>
                <a:xfrm>
                  <a:off x="7525985" y="5215956"/>
                  <a:ext cx="798304" cy="3368"/>
                </a:xfrm>
                <a:prstGeom prst="line">
                  <a:avLst/>
                </a:prstGeom>
                <a:ln w="38100">
                  <a:prstDash val="sysDash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5A1E82D0-A366-449F-BA5F-AD261412A192}"/>
                    </a:ext>
                  </a:extLst>
                </p:cNvPr>
                <p:cNvCxnSpPr>
                  <a:cxnSpLocks/>
                  <a:stCxn id="44" idx="6"/>
                  <a:endCxn id="43" idx="2"/>
                </p:cNvCxnSpPr>
                <p:nvPr/>
              </p:nvCxnSpPr>
              <p:spPr>
                <a:xfrm flipV="1">
                  <a:off x="8740029" y="5214417"/>
                  <a:ext cx="997659" cy="4907"/>
                </a:xfrm>
                <a:prstGeom prst="line">
                  <a:avLst/>
                </a:prstGeom>
                <a:ln w="38100">
                  <a:prstDash val="sysDash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Flowchart: Connector 46">
                  <a:extLst>
                    <a:ext uri="{FF2B5EF4-FFF2-40B4-BE49-F238E27FC236}">
                      <a16:creationId xmlns:a16="http://schemas.microsoft.com/office/drawing/2014/main" id="{EC52970E-2734-4688-9C12-3E09542212C4}"/>
                    </a:ext>
                  </a:extLst>
                </p:cNvPr>
                <p:cNvSpPr/>
                <p:nvPr/>
              </p:nvSpPr>
              <p:spPr>
                <a:xfrm rot="5400000">
                  <a:off x="4763795" y="5037038"/>
                  <a:ext cx="328832" cy="332625"/>
                </a:xfrm>
                <a:prstGeom prst="flowChartConnector">
                  <a:avLst/>
                </a:prstGeom>
                <a:noFill/>
                <a:ln w="28575">
                  <a:solidFill>
                    <a:srgbClr val="C000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48" name="Straight Arrow Connector 47">
                  <a:extLst>
                    <a:ext uri="{FF2B5EF4-FFF2-40B4-BE49-F238E27FC236}">
                      <a16:creationId xmlns:a16="http://schemas.microsoft.com/office/drawing/2014/main" id="{1EC236CC-4451-4BAE-90F8-156B0172A7FD}"/>
                    </a:ext>
                  </a:extLst>
                </p:cNvPr>
                <p:cNvCxnSpPr>
                  <a:cxnSpLocks/>
                  <a:stCxn id="47" idx="0"/>
                  <a:endCxn id="37" idx="2"/>
                </p:cNvCxnSpPr>
                <p:nvPr/>
              </p:nvCxnSpPr>
              <p:spPr>
                <a:xfrm flipV="1">
                  <a:off x="5094524" y="5203350"/>
                  <a:ext cx="744490" cy="1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Flowchart: Connector 48">
                  <a:extLst>
                    <a:ext uri="{FF2B5EF4-FFF2-40B4-BE49-F238E27FC236}">
                      <a16:creationId xmlns:a16="http://schemas.microsoft.com/office/drawing/2014/main" id="{E45914A8-5F90-43E7-93C3-97A199C43A2D}"/>
                    </a:ext>
                  </a:extLst>
                </p:cNvPr>
                <p:cNvSpPr/>
                <p:nvPr/>
              </p:nvSpPr>
              <p:spPr>
                <a:xfrm rot="5400000">
                  <a:off x="7197378" y="5049643"/>
                  <a:ext cx="324588" cy="332625"/>
                </a:xfrm>
                <a:prstGeom prst="flowChartConnector">
                  <a:avLst/>
                </a:prstGeom>
                <a:noFill/>
                <a:ln w="28575">
                  <a:solidFill>
                    <a:srgbClr val="C000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Flowchart: Connector 49">
                  <a:extLst>
                    <a:ext uri="{FF2B5EF4-FFF2-40B4-BE49-F238E27FC236}">
                      <a16:creationId xmlns:a16="http://schemas.microsoft.com/office/drawing/2014/main" id="{E0BA6267-32B5-4F75-BA5F-9B50C02BDBB7}"/>
                    </a:ext>
                  </a:extLst>
                </p:cNvPr>
                <p:cNvSpPr/>
                <p:nvPr/>
              </p:nvSpPr>
              <p:spPr>
                <a:xfrm>
                  <a:off x="5828072" y="6053867"/>
                  <a:ext cx="415739" cy="389788"/>
                </a:xfrm>
                <a:prstGeom prst="flowChartConnector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Flowchart: Connector 50">
                      <a:extLst>
                        <a:ext uri="{FF2B5EF4-FFF2-40B4-BE49-F238E27FC236}">
                          <a16:creationId xmlns:a16="http://schemas.microsoft.com/office/drawing/2014/main" id="{2D06763D-AB65-44D4-8609-2261CFA2BE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5363" y="6060065"/>
                      <a:ext cx="415740" cy="40297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 w="1905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en-IN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1" name="Flowchart: Connector 50">
                      <a:extLst>
                        <a:ext uri="{FF2B5EF4-FFF2-40B4-BE49-F238E27FC236}">
                          <a16:creationId xmlns:a16="http://schemas.microsoft.com/office/drawing/2014/main" id="{2D06763D-AB65-44D4-8609-2261CFA2BEF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15363" y="6060065"/>
                      <a:ext cx="415740" cy="402972"/>
                    </a:xfrm>
                    <a:prstGeom prst="flowChartConnector">
                      <a:avLst/>
                    </a:prstGeom>
                    <a:blipFill>
                      <a:blip r:embed="rId15"/>
                      <a:stretch>
                        <a:fillRect/>
                      </a:stretch>
                    </a:blipFill>
                    <a:ln w="19050"/>
                  </p:spPr>
                  <p:txBody>
                    <a:bodyPr/>
                    <a:lstStyle/>
                    <a:p>
                      <a:r>
                        <a:rPr lang="en-IN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52" name="Straight Arrow Connector 51">
                  <a:extLst>
                    <a:ext uri="{FF2B5EF4-FFF2-40B4-BE49-F238E27FC236}">
                      <a16:creationId xmlns:a16="http://schemas.microsoft.com/office/drawing/2014/main" id="{C4BCFDBC-4481-4D01-830C-6DAFEC116952}"/>
                    </a:ext>
                  </a:extLst>
                </p:cNvPr>
                <p:cNvCxnSpPr>
                  <a:cxnSpLocks/>
                  <a:endCxn id="51" idx="2"/>
                </p:cNvCxnSpPr>
                <p:nvPr/>
              </p:nvCxnSpPr>
              <p:spPr>
                <a:xfrm>
                  <a:off x="3115307" y="6261551"/>
                  <a:ext cx="400056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>
                  <a:extLst>
                    <a:ext uri="{FF2B5EF4-FFF2-40B4-BE49-F238E27FC236}">
                      <a16:creationId xmlns:a16="http://schemas.microsoft.com/office/drawing/2014/main" id="{111AD411-5FD7-4E37-9404-75458000837F}"/>
                    </a:ext>
                  </a:extLst>
                </p:cNvPr>
                <p:cNvCxnSpPr>
                  <a:cxnSpLocks/>
                  <a:stCxn id="51" idx="6"/>
                  <a:endCxn id="59" idx="2"/>
                </p:cNvCxnSpPr>
                <p:nvPr/>
              </p:nvCxnSpPr>
              <p:spPr>
                <a:xfrm>
                  <a:off x="3931103" y="6261551"/>
                  <a:ext cx="805865" cy="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>
                  <a:extLst>
                    <a:ext uri="{FF2B5EF4-FFF2-40B4-BE49-F238E27FC236}">
                      <a16:creationId xmlns:a16="http://schemas.microsoft.com/office/drawing/2014/main" id="{49B1F8F1-9F00-42F2-84E2-4A19968501C6}"/>
                    </a:ext>
                  </a:extLst>
                </p:cNvPr>
                <p:cNvCxnSpPr>
                  <a:cxnSpLocks/>
                  <a:stCxn id="50" idx="6"/>
                  <a:endCxn id="56" idx="2"/>
                </p:cNvCxnSpPr>
                <p:nvPr/>
              </p:nvCxnSpPr>
              <p:spPr>
                <a:xfrm flipV="1">
                  <a:off x="6243811" y="6244611"/>
                  <a:ext cx="923779" cy="415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Flowchart: Connector 54">
                  <a:extLst>
                    <a:ext uri="{FF2B5EF4-FFF2-40B4-BE49-F238E27FC236}">
                      <a16:creationId xmlns:a16="http://schemas.microsoft.com/office/drawing/2014/main" id="{F71D101B-468A-4E20-AF34-BB219DC96700}"/>
                    </a:ext>
                  </a:extLst>
                </p:cNvPr>
                <p:cNvSpPr/>
                <p:nvPr/>
              </p:nvSpPr>
              <p:spPr>
                <a:xfrm>
                  <a:off x="9779676" y="6043125"/>
                  <a:ext cx="415740" cy="402971"/>
                </a:xfrm>
                <a:prstGeom prst="flowChartConnector">
                  <a:avLst/>
                </a:prstGeom>
                <a:solidFill>
                  <a:srgbClr val="00B050"/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Flowchart: Connector 55">
                  <a:extLst>
                    <a:ext uri="{FF2B5EF4-FFF2-40B4-BE49-F238E27FC236}">
                      <a16:creationId xmlns:a16="http://schemas.microsoft.com/office/drawing/2014/main" id="{4C641AD2-842F-4A2F-904D-ACE8931DCBC2}"/>
                    </a:ext>
                  </a:extLst>
                </p:cNvPr>
                <p:cNvSpPr/>
                <p:nvPr/>
              </p:nvSpPr>
              <p:spPr>
                <a:xfrm>
                  <a:off x="7167590" y="6043125"/>
                  <a:ext cx="415740" cy="402972"/>
                </a:xfrm>
                <a:prstGeom prst="flowChartConnector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3C208CA8-02AE-4A8E-9DE1-188EB4AFFD21}"/>
                    </a:ext>
                  </a:extLst>
                </p:cNvPr>
                <p:cNvCxnSpPr>
                  <a:cxnSpLocks/>
                  <a:stCxn id="60" idx="6"/>
                  <a:endCxn id="55" idx="2"/>
                </p:cNvCxnSpPr>
                <p:nvPr/>
              </p:nvCxnSpPr>
              <p:spPr>
                <a:xfrm>
                  <a:off x="8754430" y="6244611"/>
                  <a:ext cx="1025246" cy="0"/>
                </a:xfrm>
                <a:prstGeom prst="line">
                  <a:avLst/>
                </a:prstGeom>
                <a:ln w="38100">
                  <a:prstDash val="sysDash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>
                  <a:extLst>
                    <a:ext uri="{FF2B5EF4-FFF2-40B4-BE49-F238E27FC236}">
                      <a16:creationId xmlns:a16="http://schemas.microsoft.com/office/drawing/2014/main" id="{D93EBC0E-CFD1-4E38-BE05-11540AD8D0B4}"/>
                    </a:ext>
                  </a:extLst>
                </p:cNvPr>
                <p:cNvCxnSpPr>
                  <a:cxnSpLocks/>
                  <a:stCxn id="59" idx="6"/>
                  <a:endCxn id="50" idx="2"/>
                </p:cNvCxnSpPr>
                <p:nvPr/>
              </p:nvCxnSpPr>
              <p:spPr>
                <a:xfrm flipV="1">
                  <a:off x="5152708" y="6248761"/>
                  <a:ext cx="675364" cy="1279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9" name="Flowchart: Connector 58">
                      <a:extLst>
                        <a:ext uri="{FF2B5EF4-FFF2-40B4-BE49-F238E27FC236}">
                          <a16:creationId xmlns:a16="http://schemas.microsoft.com/office/drawing/2014/main" id="{8C1A99F3-B2C2-46E2-849C-4772A10B31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36968" y="6060065"/>
                      <a:ext cx="415740" cy="40297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 w="1905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en-IN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9" name="Flowchart: Connector 58">
                      <a:extLst>
                        <a:ext uri="{FF2B5EF4-FFF2-40B4-BE49-F238E27FC236}">
                          <a16:creationId xmlns:a16="http://schemas.microsoft.com/office/drawing/2014/main" id="{8C1A99F3-B2C2-46E2-849C-4772A10B311D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36968" y="6060065"/>
                      <a:ext cx="415740" cy="402972"/>
                    </a:xfrm>
                    <a:prstGeom prst="flowChartConnector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  <a:ln w="19050"/>
                  </p:spPr>
                  <p:txBody>
                    <a:bodyPr/>
                    <a:lstStyle/>
                    <a:p>
                      <a:r>
                        <a:rPr lang="en-IN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0" name="Flowchart: Connector 59">
                  <a:extLst>
                    <a:ext uri="{FF2B5EF4-FFF2-40B4-BE49-F238E27FC236}">
                      <a16:creationId xmlns:a16="http://schemas.microsoft.com/office/drawing/2014/main" id="{7323C829-7F0B-4BB7-A3F5-5F189FDA3797}"/>
                    </a:ext>
                  </a:extLst>
                </p:cNvPr>
                <p:cNvSpPr/>
                <p:nvPr/>
              </p:nvSpPr>
              <p:spPr>
                <a:xfrm>
                  <a:off x="8338690" y="6043125"/>
                  <a:ext cx="415740" cy="402972"/>
                </a:xfrm>
                <a:prstGeom prst="flowChartConnector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DDCDBE04-E539-48D2-9078-643811B886F8}"/>
                    </a:ext>
                  </a:extLst>
                </p:cNvPr>
                <p:cNvCxnSpPr>
                  <a:cxnSpLocks/>
                  <a:stCxn id="56" idx="6"/>
                  <a:endCxn id="60" idx="2"/>
                </p:cNvCxnSpPr>
                <p:nvPr/>
              </p:nvCxnSpPr>
              <p:spPr>
                <a:xfrm>
                  <a:off x="7583330" y="6244611"/>
                  <a:ext cx="755360" cy="0"/>
                </a:xfrm>
                <a:prstGeom prst="line">
                  <a:avLst/>
                </a:prstGeom>
                <a:ln w="38100">
                  <a:prstDash val="sysDash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92BF1E52-F618-4B31-A796-B7D93CE423F1}"/>
                    </a:ext>
                  </a:extLst>
                </p:cNvPr>
                <p:cNvSpPr txBox="1"/>
                <p:nvPr/>
              </p:nvSpPr>
              <p:spPr>
                <a:xfrm>
                  <a:off x="3963060" y="5917195"/>
                  <a:ext cx="93072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NOP</a:t>
                  </a:r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8A76FD42-1F51-4B46-9A32-805444C2A4F2}"/>
                    </a:ext>
                  </a:extLst>
                </p:cNvPr>
                <p:cNvSpPr txBox="1"/>
                <p:nvPr/>
              </p:nvSpPr>
              <p:spPr>
                <a:xfrm>
                  <a:off x="5020664" y="5917195"/>
                  <a:ext cx="93072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tx</a:t>
                  </a:r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80953C6D-1F29-4527-AF74-B354D59900B0}"/>
                    </a:ext>
                  </a:extLst>
                </p:cNvPr>
                <p:cNvSpPr txBox="1"/>
                <p:nvPr/>
              </p:nvSpPr>
              <p:spPr>
                <a:xfrm>
                  <a:off x="6315067" y="5858880"/>
                  <a:ext cx="93072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NOP</a:t>
                  </a:r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CC661418-1BE0-4C3A-AE76-C82952FF95E1}"/>
                    </a:ext>
                  </a:extLst>
                </p:cNvPr>
                <p:cNvSpPr txBox="1"/>
                <p:nvPr/>
              </p:nvSpPr>
              <p:spPr>
                <a:xfrm>
                  <a:off x="5001405" y="4819214"/>
                  <a:ext cx="93072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tx</a:t>
                  </a:r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917B3B70-BD5C-4A9B-9E0D-5F0F31FC1DB5}"/>
                    </a:ext>
                  </a:extLst>
                </p:cNvPr>
                <p:cNvSpPr txBox="1"/>
                <p:nvPr/>
              </p:nvSpPr>
              <p:spPr>
                <a:xfrm>
                  <a:off x="3919907" y="4775691"/>
                  <a:ext cx="93072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tmpr</a:t>
                  </a:r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7" name="Rectangle 66">
                      <a:extLst>
                        <a:ext uri="{FF2B5EF4-FFF2-40B4-BE49-F238E27FC236}">
                          <a16:creationId xmlns:a16="http://schemas.microsoft.com/office/drawing/2014/main" id="{A7FC5DF2-660F-45A8-9943-BB1342DB37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08935" y="4898566"/>
                      <a:ext cx="586251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IN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7" name="Rectangle 66">
                      <a:extLst>
                        <a:ext uri="{FF2B5EF4-FFF2-40B4-BE49-F238E27FC236}">
                          <a16:creationId xmlns:a16="http://schemas.microsoft.com/office/drawing/2014/main" id="{A7FC5DF2-660F-45A8-9943-BB1342DB37A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08935" y="4898566"/>
                      <a:ext cx="586251" cy="461665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 b="-131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IN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Rectangle 67">
                      <a:extLst>
                        <a:ext uri="{FF2B5EF4-FFF2-40B4-BE49-F238E27FC236}">
                          <a16:creationId xmlns:a16="http://schemas.microsoft.com/office/drawing/2014/main" id="{20EC8A82-15F9-4E5B-9618-B8DB6FC12A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61162" y="5981990"/>
                      <a:ext cx="593368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IN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8" name="Rectangle 67">
                      <a:extLst>
                        <a:ext uri="{FF2B5EF4-FFF2-40B4-BE49-F238E27FC236}">
                          <a16:creationId xmlns:a16="http://schemas.microsoft.com/office/drawing/2014/main" id="{20EC8A82-15F9-4E5B-9618-B8DB6FC12AF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61162" y="5981990"/>
                      <a:ext cx="593368" cy="461665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IN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4153B0F-997F-41F9-BF88-BB064B82D2A3}"/>
                    </a:ext>
                  </a:extLst>
                </p:cNvPr>
                <p:cNvSpPr/>
                <p:nvPr/>
              </p:nvSpPr>
              <p:spPr>
                <a:xfrm>
                  <a:off x="1526634" y="4383822"/>
                  <a:ext cx="257589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Counter Example Trace</a:t>
                  </a:r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9841821-5B65-4CCF-9552-EC27F8438D17}"/>
                    </a:ext>
                  </a:extLst>
                </p:cNvPr>
                <p:cNvSpPr txBox="1"/>
                <p:nvPr/>
              </p:nvSpPr>
              <p:spPr>
                <a:xfrm>
                  <a:off x="9543435" y="4646163"/>
                  <a:ext cx="10648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accept</a:t>
                  </a:r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AAE83BE0-7B15-4002-816F-691AEC2C51AB}"/>
                    </a:ext>
                  </a:extLst>
                </p:cNvPr>
                <p:cNvSpPr txBox="1"/>
                <p:nvPr/>
              </p:nvSpPr>
              <p:spPr>
                <a:xfrm>
                  <a:off x="9578245" y="6404625"/>
                  <a:ext cx="10648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accept</a:t>
                  </a:r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02AB7864-3C90-4893-9154-58C737C22507}"/>
                      </a:ext>
                    </a:extLst>
                  </p:cNvPr>
                  <p:cNvSpPr txBox="1"/>
                  <p:nvPr/>
                </p:nvSpPr>
                <p:spPr>
                  <a:xfrm>
                    <a:off x="8584899" y="5419039"/>
                    <a:ext cx="3027734" cy="3077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𝒆𝒙𝒆𝒄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𝒆𝒙𝒆𝒄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2000" b="1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02AB7864-3C90-4893-9154-58C737C2250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84899" y="5419039"/>
                    <a:ext cx="3027734" cy="307777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t="-2000" b="-36000"/>
                    </a:stretch>
                  </a:blipFill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C43D0CC6-ABAF-4A6D-9B3A-9A34AA4BAA13}"/>
                  </a:ext>
                </a:extLst>
              </p:cNvPr>
              <p:cNvCxnSpPr>
                <a:stCxn id="44" idx="4"/>
                <a:endCxn id="60" idx="0"/>
              </p:cNvCxnSpPr>
              <p:nvPr/>
            </p:nvCxnSpPr>
            <p:spPr>
              <a:xfrm>
                <a:off x="8808287" y="5283678"/>
                <a:ext cx="14401" cy="622315"/>
              </a:xfrm>
              <a:prstGeom prst="straightConnector1">
                <a:avLst/>
              </a:prstGeom>
              <a:ln w="38100">
                <a:prstDash val="sysDash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8" name="Graphic 107">
              <a:extLst>
                <a:ext uri="{FF2B5EF4-FFF2-40B4-BE49-F238E27FC236}">
                  <a16:creationId xmlns:a16="http://schemas.microsoft.com/office/drawing/2014/main" id="{979FCFD5-60D4-4749-8088-37F17A98BE6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348881" y="4804429"/>
              <a:ext cx="463840" cy="457010"/>
            </a:xfrm>
            <a:prstGeom prst="rect">
              <a:avLst/>
            </a:prstGeom>
          </p:spPr>
        </p:pic>
        <p:pic>
          <p:nvPicPr>
            <p:cNvPr id="109" name="Graphic 108">
              <a:extLst>
                <a:ext uri="{FF2B5EF4-FFF2-40B4-BE49-F238E27FC236}">
                  <a16:creationId xmlns:a16="http://schemas.microsoft.com/office/drawing/2014/main" id="{7B6D01DE-480D-4BE0-B291-119E7C0E2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808179" y="4845619"/>
              <a:ext cx="463840" cy="457010"/>
            </a:xfrm>
            <a:prstGeom prst="rect">
              <a:avLst/>
            </a:prstGeom>
          </p:spPr>
        </p:pic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51DF89F1-8B24-46F8-BC81-F88E004D3AC5}"/>
              </a:ext>
            </a:extLst>
          </p:cNvPr>
          <p:cNvSpPr txBox="1"/>
          <p:nvPr/>
        </p:nvSpPr>
        <p:spPr>
          <a:xfrm>
            <a:off x="9155389" y="1597371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accept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8BA19E-586B-4221-A7D6-856C086EA44D}"/>
              </a:ext>
            </a:extLst>
          </p:cNvPr>
          <p:cNvSpPr txBox="1"/>
          <p:nvPr/>
        </p:nvSpPr>
        <p:spPr>
          <a:xfrm>
            <a:off x="9242675" y="3794423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accept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DFDF4BD-8585-4BC8-B088-C925E42DAD2F}"/>
              </a:ext>
            </a:extLst>
          </p:cNvPr>
          <p:cNvGrpSpPr/>
          <p:nvPr/>
        </p:nvGrpSpPr>
        <p:grpSpPr>
          <a:xfrm>
            <a:off x="7709025" y="2414922"/>
            <a:ext cx="1001172" cy="875472"/>
            <a:chOff x="2859606" y="2442467"/>
            <a:chExt cx="1001172" cy="8754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E4416CAA-F191-485B-B541-03591DF6988C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179388" indent="-179388" defTabSz="447675"/>
                  <a:r>
                    <a:rPr lang="en-US" sz="20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E4416CAA-F191-485B-B541-03591DF698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blipFill>
                  <a:blip r:embed="rId20"/>
                  <a:stretch>
                    <a:fillRect r="-3049" b="-9804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3AC0E70D-DF9D-43A9-A379-890519C1F886}"/>
                </a:ext>
              </a:extLst>
            </p:cNvPr>
            <p:cNvCxnSpPr>
              <a:cxnSpLocks/>
              <a:stCxn id="122" idx="0"/>
            </p:cNvCxnSpPr>
            <p:nvPr/>
          </p:nvCxnSpPr>
          <p:spPr>
            <a:xfrm flipV="1">
              <a:off x="3360192" y="2442467"/>
              <a:ext cx="1381" cy="312942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F35D548F-5641-4DA5-9876-327AA72AB6BF}"/>
                </a:ext>
              </a:extLst>
            </p:cNvPr>
            <p:cNvCxnSpPr>
              <a:cxnSpLocks/>
              <a:stCxn id="122" idx="2"/>
            </p:cNvCxnSpPr>
            <p:nvPr/>
          </p:nvCxnSpPr>
          <p:spPr>
            <a:xfrm>
              <a:off x="3360192" y="3063186"/>
              <a:ext cx="1381" cy="254753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DF7E23F3-8E11-4BCC-8318-49C617148A07}"/>
              </a:ext>
            </a:extLst>
          </p:cNvPr>
          <p:cNvGrpSpPr/>
          <p:nvPr/>
        </p:nvGrpSpPr>
        <p:grpSpPr>
          <a:xfrm>
            <a:off x="5226817" y="2428274"/>
            <a:ext cx="1009187" cy="875472"/>
            <a:chOff x="2859606" y="2442467"/>
            <a:chExt cx="1009187" cy="8754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C6CBC094-1B26-4558-8F6B-4A3B51F6EB4E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1009187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268288" indent="-179388" defTabSz="328613"/>
                  <a:r>
                    <a:rPr lang="en-US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C6CBC094-1B26-4558-8F6B-4A3B51F6EB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1009187" cy="307777"/>
                </a:xfrm>
                <a:prstGeom prst="rect">
                  <a:avLst/>
                </a:prstGeom>
                <a:blipFill>
                  <a:blip r:embed="rId21"/>
                  <a:stretch>
                    <a:fillRect r="-2410" b="-12000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9DB3D0AA-A3C0-4000-A765-18F2F13D9C52}"/>
                </a:ext>
              </a:extLst>
            </p:cNvPr>
            <p:cNvCxnSpPr>
              <a:cxnSpLocks/>
              <a:stCxn id="130" idx="0"/>
            </p:cNvCxnSpPr>
            <p:nvPr/>
          </p:nvCxnSpPr>
          <p:spPr>
            <a:xfrm flipH="1" flipV="1">
              <a:off x="3361578" y="2442467"/>
              <a:ext cx="2622" cy="312942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CE7BC969-9F0F-4B15-81EA-FEE340E6E450}"/>
                </a:ext>
              </a:extLst>
            </p:cNvPr>
            <p:cNvCxnSpPr>
              <a:cxnSpLocks/>
              <a:stCxn id="130" idx="2"/>
            </p:cNvCxnSpPr>
            <p:nvPr/>
          </p:nvCxnSpPr>
          <p:spPr>
            <a:xfrm flipH="1">
              <a:off x="3361578" y="3063186"/>
              <a:ext cx="2622" cy="254753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C1111FE-A167-4CE2-8227-6A1CA8DCA472}"/>
              </a:ext>
            </a:extLst>
          </p:cNvPr>
          <p:cNvGrpSpPr/>
          <p:nvPr/>
        </p:nvGrpSpPr>
        <p:grpSpPr>
          <a:xfrm>
            <a:off x="2885698" y="2449212"/>
            <a:ext cx="1001172" cy="875472"/>
            <a:chOff x="2859606" y="2442467"/>
            <a:chExt cx="1001172" cy="8754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6FC0BEA5-B617-4A0F-9F1B-57FD656EFE95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179388" indent="-179388" defTabSz="447675"/>
                  <a:r>
                    <a:rPr lang="en-US" sz="20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6FC0BEA5-B617-4A0F-9F1B-57FD656EFE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blipFill>
                  <a:blip r:embed="rId22"/>
                  <a:stretch>
                    <a:fillRect r="-2424" b="-9804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EDFF9AA9-DF12-419E-B718-064C118D1BCC}"/>
                </a:ext>
              </a:extLst>
            </p:cNvPr>
            <p:cNvCxnSpPr>
              <a:cxnSpLocks/>
              <a:stCxn id="134" idx="0"/>
            </p:cNvCxnSpPr>
            <p:nvPr/>
          </p:nvCxnSpPr>
          <p:spPr>
            <a:xfrm flipV="1">
              <a:off x="3360192" y="2442467"/>
              <a:ext cx="1380" cy="312942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442E0869-6680-4DFB-B2E0-EE8505FF60E6}"/>
                </a:ext>
              </a:extLst>
            </p:cNvPr>
            <p:cNvCxnSpPr>
              <a:cxnSpLocks/>
              <a:stCxn id="134" idx="2"/>
            </p:cNvCxnSpPr>
            <p:nvPr/>
          </p:nvCxnSpPr>
          <p:spPr>
            <a:xfrm>
              <a:off x="3360192" y="3063186"/>
              <a:ext cx="1380" cy="254753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D718E4D2-3753-4FC0-B8E9-12D152BDC57A}"/>
              </a:ext>
            </a:extLst>
          </p:cNvPr>
          <p:cNvGrpSpPr/>
          <p:nvPr/>
        </p:nvGrpSpPr>
        <p:grpSpPr>
          <a:xfrm>
            <a:off x="9108023" y="2417911"/>
            <a:ext cx="1001172" cy="875472"/>
            <a:chOff x="2859606" y="2442467"/>
            <a:chExt cx="1001172" cy="8754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8CD500EE-4253-4F56-80A8-419EE6EFE941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179388" indent="-179388" defTabSz="447675"/>
                  <a:r>
                    <a:rPr lang="en-US" sz="20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8CD500EE-4253-4F56-80A8-419EE6EFE9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1001172" cy="307777"/>
                </a:xfrm>
                <a:prstGeom prst="rect">
                  <a:avLst/>
                </a:prstGeom>
                <a:blipFill>
                  <a:blip r:embed="rId23"/>
                  <a:stretch>
                    <a:fillRect r="-3049" b="-12000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64ED441F-6159-49FC-9A85-60F734FA5E99}"/>
                </a:ext>
              </a:extLst>
            </p:cNvPr>
            <p:cNvCxnSpPr>
              <a:cxnSpLocks/>
              <a:stCxn id="138" idx="0"/>
            </p:cNvCxnSpPr>
            <p:nvPr/>
          </p:nvCxnSpPr>
          <p:spPr>
            <a:xfrm flipV="1">
              <a:off x="3360192" y="2442467"/>
              <a:ext cx="1381" cy="312942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0A68D9B2-838E-4E02-B746-01D15AFBC792}"/>
                </a:ext>
              </a:extLst>
            </p:cNvPr>
            <p:cNvCxnSpPr>
              <a:cxnSpLocks/>
              <a:stCxn id="138" idx="2"/>
            </p:cNvCxnSpPr>
            <p:nvPr/>
          </p:nvCxnSpPr>
          <p:spPr>
            <a:xfrm>
              <a:off x="3360192" y="3063186"/>
              <a:ext cx="1381" cy="254753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129F212-3C44-44CE-9F4A-C71EA81F44BB}"/>
              </a:ext>
            </a:extLst>
          </p:cNvPr>
          <p:cNvGrpSpPr/>
          <p:nvPr/>
        </p:nvGrpSpPr>
        <p:grpSpPr>
          <a:xfrm>
            <a:off x="2868738" y="5248526"/>
            <a:ext cx="967509" cy="695966"/>
            <a:chOff x="2859606" y="2442468"/>
            <a:chExt cx="967509" cy="8754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5D49C3B6-BFB5-407B-A1C2-7BC9D0B605B8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967509" cy="387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179388" indent="-179388" defTabSz="447675"/>
                  <a:r>
                    <a:rPr lang="en-US" sz="20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5D49C3B6-BFB5-407B-A1C2-7BC9D0B605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967509" cy="387159"/>
                </a:xfrm>
                <a:prstGeom prst="rect">
                  <a:avLst/>
                </a:prstGeom>
                <a:blipFill>
                  <a:blip r:embed="rId24"/>
                  <a:stretch>
                    <a:fillRect r="-2532" b="-12000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025E4199-51B5-4EEF-823A-D82A08E36728}"/>
                </a:ext>
              </a:extLst>
            </p:cNvPr>
            <p:cNvCxnSpPr>
              <a:cxnSpLocks/>
              <a:stCxn id="110" idx="0"/>
            </p:cNvCxnSpPr>
            <p:nvPr/>
          </p:nvCxnSpPr>
          <p:spPr>
            <a:xfrm flipV="1">
              <a:off x="3343361" y="2442468"/>
              <a:ext cx="18211" cy="312941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F20B9E52-9752-41A1-A0FF-9DD0F5D0B5AE}"/>
                </a:ext>
              </a:extLst>
            </p:cNvPr>
            <p:cNvCxnSpPr>
              <a:cxnSpLocks/>
              <a:stCxn id="110" idx="2"/>
            </p:cNvCxnSpPr>
            <p:nvPr/>
          </p:nvCxnSpPr>
          <p:spPr>
            <a:xfrm>
              <a:off x="3343361" y="3142568"/>
              <a:ext cx="18211" cy="175371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9E20E16-90E1-48F7-A81A-8A90B42F4C98}"/>
              </a:ext>
            </a:extLst>
          </p:cNvPr>
          <p:cNvGrpSpPr/>
          <p:nvPr/>
        </p:nvGrpSpPr>
        <p:grpSpPr>
          <a:xfrm>
            <a:off x="5213373" y="5248526"/>
            <a:ext cx="967509" cy="678536"/>
            <a:chOff x="2859606" y="2442467"/>
            <a:chExt cx="967509" cy="8754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F0EBE8D2-46A3-44A4-A174-ED2E63E47F12}"/>
                    </a:ext>
                  </a:extLst>
                </p:cNvPr>
                <p:cNvSpPr txBox="1"/>
                <p:nvPr/>
              </p:nvSpPr>
              <p:spPr>
                <a:xfrm>
                  <a:off x="2859606" y="2755409"/>
                  <a:ext cx="967509" cy="3971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179388" indent="-179388" defTabSz="447675"/>
                  <a:r>
                    <a:rPr lang="en-US" sz="2000" b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	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𝑒𝑥𝑒𝑐</m:t>
                          </m:r>
                        </m:sub>
                      </m:sSub>
                    </m:oMath>
                  </a14:m>
                  <a:endParaRPr lang="en-IN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F0EBE8D2-46A3-44A4-A174-ED2E63E47F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606" y="2755409"/>
                  <a:ext cx="967509" cy="397105"/>
                </a:xfrm>
                <a:prstGeom prst="rect">
                  <a:avLst/>
                </a:prstGeom>
                <a:blipFill>
                  <a:blip r:embed="rId25"/>
                  <a:stretch>
                    <a:fillRect r="-1887" b="-12000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65C13A81-2A8E-42E5-BEBF-818AA39D7546}"/>
                </a:ext>
              </a:extLst>
            </p:cNvPr>
            <p:cNvCxnSpPr>
              <a:cxnSpLocks/>
              <a:stCxn id="114" idx="0"/>
            </p:cNvCxnSpPr>
            <p:nvPr/>
          </p:nvCxnSpPr>
          <p:spPr>
            <a:xfrm flipV="1">
              <a:off x="3343361" y="2442467"/>
              <a:ext cx="18211" cy="312942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3DE337A8-8CD8-4AEE-888B-473D0A28C053}"/>
                </a:ext>
              </a:extLst>
            </p:cNvPr>
            <p:cNvCxnSpPr>
              <a:cxnSpLocks/>
              <a:stCxn id="114" idx="2"/>
            </p:cNvCxnSpPr>
            <p:nvPr/>
          </p:nvCxnSpPr>
          <p:spPr>
            <a:xfrm>
              <a:off x="3343361" y="3152514"/>
              <a:ext cx="18211" cy="165425"/>
            </a:xfrm>
            <a:prstGeom prst="straightConnector1">
              <a:avLst/>
            </a:prstGeom>
            <a:ln w="190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2945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13DE0-6EC2-4465-B8C2-6A765885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Verifying Overapproximated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B3CF21-2FBE-4658-B37A-BFF3C325C3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4500"/>
                <a:ext cx="10515600" cy="1539977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𝑎𝑑𝑣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</a:rPr>
                  <a:t> refines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𝑎𝑑𝑣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𝑎𝑑𝑣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e>
                      <m:sub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800" b="0" dirty="0">
                    <a:solidFill>
                      <a:schemeClr val="tx1"/>
                    </a:solidFill>
                  </a:rPr>
                  <a:t>satisfies  </a:t>
                </a:r>
                <a:r>
                  <a:rPr lang="en-US" sz="2800" b="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𝑁𝑜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𝑆𝑡𝑎𝑡𝑒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𝐻𝑖𝑗𝑎𝑐𝑘𝑖𝑛𝑔</m:t>
                    </m:r>
                  </m:oMath>
                </a14:m>
                <a:r>
                  <a:rPr lang="en-US" sz="2800" b="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800" b="0" dirty="0">
                    <a:latin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𝑁𝑜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𝑇𝑂𝐶𝑇𝑂𝑈</m:t>
                    </m:r>
                  </m:oMath>
                </a14:m>
                <a:endParaRPr lang="en-IN" sz="28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B3CF21-2FBE-4658-B37A-BFF3C325C3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4500"/>
                <a:ext cx="10515600" cy="1539977"/>
              </a:xfrm>
              <a:blipFill>
                <a:blip r:embed="rId2"/>
                <a:stretch>
                  <a:fillRect b="-15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32C1F-1F86-4F7F-B89F-76F95FD3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26</a:t>
            </a:fld>
            <a:endParaRPr lang="en-IN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8A5D1B-D851-46B3-9DF6-493532160AE9}"/>
              </a:ext>
            </a:extLst>
          </p:cNvPr>
          <p:cNvCxnSpPr/>
          <p:nvPr/>
        </p:nvCxnSpPr>
        <p:spPr>
          <a:xfrm>
            <a:off x="2545492" y="3200400"/>
            <a:ext cx="73399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67C593A-5E80-4241-931A-43DFEFEB658B}"/>
                  </a:ext>
                </a:extLst>
              </p:cNvPr>
              <p:cNvSpPr/>
              <p:nvPr/>
            </p:nvSpPr>
            <p:spPr>
              <a:xfrm>
                <a:off x="3112499" y="3429000"/>
                <a:ext cx="63931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𝑎𝑑𝑣</m:t>
                        </m:r>
                      </m:sub>
                    </m:sSub>
                  </m:oMath>
                </a14:m>
                <a:r>
                  <a:rPr lang="en-IN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IN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satisfies the security property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67C593A-5E80-4241-931A-43DFEFEB6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499" y="3429000"/>
                <a:ext cx="6393160" cy="523220"/>
              </a:xfrm>
              <a:prstGeom prst="rect">
                <a:avLst/>
              </a:prstGeom>
              <a:blipFill>
                <a:blip r:embed="rId3"/>
                <a:stretch>
                  <a:fillRect t="-11765" r="-763" b="-329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96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A5840-53B9-4125-ACB4-68DCC3CE2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Non-Interference for Security Protocols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0AB4-DE14-41C9-B05E-764A49237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316" y="1671234"/>
            <a:ext cx="9953368" cy="105349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Noninterference properties describes strong security requirements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E.g. regardless of what the adversary’s actions are, the system must boot a valid image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7CC4D-CBD8-4433-B001-A9D4520B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27</a:t>
            </a:fld>
            <a:endParaRPr lang="en-IN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0061F391-0E6A-4B18-B555-FB2F3A2D5695}"/>
              </a:ext>
            </a:extLst>
          </p:cNvPr>
          <p:cNvSpPr/>
          <p:nvPr/>
        </p:nvSpPr>
        <p:spPr>
          <a:xfrm>
            <a:off x="5372351" y="3132511"/>
            <a:ext cx="415739" cy="389788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D7D4848-CCAB-4622-92FC-0B6A0BC7C02A}"/>
              </a:ext>
            </a:extLst>
          </p:cNvPr>
          <p:cNvSpPr/>
          <p:nvPr/>
        </p:nvSpPr>
        <p:spPr>
          <a:xfrm>
            <a:off x="3025339" y="3125920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66EB5BD-9344-457E-93AC-E6A31F027A21}"/>
              </a:ext>
            </a:extLst>
          </p:cNvPr>
          <p:cNvCxnSpPr>
            <a:cxnSpLocks/>
          </p:cNvCxnSpPr>
          <p:nvPr/>
        </p:nvCxnSpPr>
        <p:spPr>
          <a:xfrm>
            <a:off x="2556238" y="3327405"/>
            <a:ext cx="4664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952691D-DB53-4149-9619-0045781D8E39}"/>
              </a:ext>
            </a:extLst>
          </p:cNvPr>
          <p:cNvCxnSpPr>
            <a:cxnSpLocks/>
            <a:stCxn id="51" idx="6"/>
            <a:endCxn id="59" idx="4"/>
          </p:cNvCxnSpPr>
          <p:nvPr/>
        </p:nvCxnSpPr>
        <p:spPr>
          <a:xfrm>
            <a:off x="3441079" y="3327406"/>
            <a:ext cx="854157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C7D2C96-F7B3-43DC-B81C-B67DDC7D1D18}"/>
              </a:ext>
            </a:extLst>
          </p:cNvPr>
          <p:cNvCxnSpPr>
            <a:cxnSpLocks/>
            <a:stCxn id="50" idx="6"/>
            <a:endCxn id="61" idx="4"/>
          </p:cNvCxnSpPr>
          <p:nvPr/>
        </p:nvCxnSpPr>
        <p:spPr>
          <a:xfrm flipV="1">
            <a:off x="5788090" y="3318240"/>
            <a:ext cx="938607" cy="916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BDA7CFB0-AA4D-4DCC-9D52-95A0B086A416}"/>
              </a:ext>
            </a:extLst>
          </p:cNvPr>
          <p:cNvSpPr/>
          <p:nvPr/>
        </p:nvSpPr>
        <p:spPr>
          <a:xfrm>
            <a:off x="9188226" y="3110687"/>
            <a:ext cx="415740" cy="402971"/>
          </a:xfrm>
          <a:prstGeom prst="flowChartConnector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CBC7414C-C276-490C-9176-3FC348C0E818}"/>
              </a:ext>
            </a:extLst>
          </p:cNvPr>
          <p:cNvSpPr/>
          <p:nvPr/>
        </p:nvSpPr>
        <p:spPr>
          <a:xfrm>
            <a:off x="7860177" y="3115033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10E0BA1-12AA-4540-B058-6360D9B08087}"/>
              </a:ext>
            </a:extLst>
          </p:cNvPr>
          <p:cNvCxnSpPr>
            <a:cxnSpLocks/>
            <a:stCxn id="61" idx="0"/>
            <a:endCxn id="56" idx="2"/>
          </p:cNvCxnSpPr>
          <p:nvPr/>
        </p:nvCxnSpPr>
        <p:spPr>
          <a:xfrm flipV="1">
            <a:off x="7059322" y="3316519"/>
            <a:ext cx="800855" cy="1721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5CD1C15-D563-45E8-A6E8-84490EAAFDA3}"/>
              </a:ext>
            </a:extLst>
          </p:cNvPr>
          <p:cNvCxnSpPr>
            <a:cxnSpLocks/>
            <a:stCxn id="56" idx="6"/>
            <a:endCxn id="55" idx="2"/>
          </p:cNvCxnSpPr>
          <p:nvPr/>
        </p:nvCxnSpPr>
        <p:spPr>
          <a:xfrm flipV="1">
            <a:off x="8275917" y="3312173"/>
            <a:ext cx="912309" cy="4346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44830E84-7FA9-442D-A722-436304685B84}"/>
              </a:ext>
            </a:extLst>
          </p:cNvPr>
          <p:cNvSpPr/>
          <p:nvPr/>
        </p:nvSpPr>
        <p:spPr>
          <a:xfrm rot="5400000">
            <a:off x="4297132" y="3161093"/>
            <a:ext cx="328832" cy="332625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F89DA7-E005-4968-957A-C72A7964A631}"/>
              </a:ext>
            </a:extLst>
          </p:cNvPr>
          <p:cNvCxnSpPr>
            <a:cxnSpLocks/>
            <a:stCxn id="59" idx="0"/>
            <a:endCxn id="50" idx="2"/>
          </p:cNvCxnSpPr>
          <p:nvPr/>
        </p:nvCxnSpPr>
        <p:spPr>
          <a:xfrm flipV="1">
            <a:off x="4627861" y="3327405"/>
            <a:ext cx="74449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4320A7C1-E697-4A40-955C-C2C77DBDB41E}"/>
              </a:ext>
            </a:extLst>
          </p:cNvPr>
          <p:cNvSpPr/>
          <p:nvPr/>
        </p:nvSpPr>
        <p:spPr>
          <a:xfrm rot="5400000">
            <a:off x="6730715" y="3151927"/>
            <a:ext cx="324588" cy="332625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3CB40F44-F992-42CF-971A-A613AA568961}"/>
              </a:ext>
            </a:extLst>
          </p:cNvPr>
          <p:cNvSpPr/>
          <p:nvPr/>
        </p:nvSpPr>
        <p:spPr>
          <a:xfrm>
            <a:off x="5409182" y="4071864"/>
            <a:ext cx="415739" cy="389788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Flowchart: Connector 62">
                <a:extLst>
                  <a:ext uri="{FF2B5EF4-FFF2-40B4-BE49-F238E27FC236}">
                    <a16:creationId xmlns:a16="http://schemas.microsoft.com/office/drawing/2014/main" id="{FCAA4050-E1A3-4448-9DF4-90A3D9AF44E2}"/>
                  </a:ext>
                </a:extLst>
              </p:cNvPr>
              <p:cNvSpPr/>
              <p:nvPr/>
            </p:nvSpPr>
            <p:spPr>
              <a:xfrm>
                <a:off x="3042473" y="4072146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3" name="Flowchart: Connector 62">
                <a:extLst>
                  <a:ext uri="{FF2B5EF4-FFF2-40B4-BE49-F238E27FC236}">
                    <a16:creationId xmlns:a16="http://schemas.microsoft.com/office/drawing/2014/main" id="{FCAA4050-E1A3-4448-9DF4-90A3D9AF44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473" y="4072146"/>
                <a:ext cx="415740" cy="402972"/>
              </a:xfrm>
              <a:prstGeom prst="flowChartConnector">
                <a:avLst/>
              </a:prstGeom>
              <a:blipFill>
                <a:blip r:embed="rId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202861-00C7-4FA5-9F77-09F9A292CF68}"/>
              </a:ext>
            </a:extLst>
          </p:cNvPr>
          <p:cNvCxnSpPr>
            <a:cxnSpLocks/>
            <a:endCxn id="63" idx="2"/>
          </p:cNvCxnSpPr>
          <p:nvPr/>
        </p:nvCxnSpPr>
        <p:spPr>
          <a:xfrm>
            <a:off x="2576018" y="4273632"/>
            <a:ext cx="4664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EE68248-34B7-45F0-BF0E-49042595929D}"/>
              </a:ext>
            </a:extLst>
          </p:cNvPr>
          <p:cNvCxnSpPr>
            <a:cxnSpLocks/>
            <a:stCxn id="63" idx="6"/>
            <a:endCxn id="71" idx="2"/>
          </p:cNvCxnSpPr>
          <p:nvPr/>
        </p:nvCxnSpPr>
        <p:spPr>
          <a:xfrm flipV="1">
            <a:off x="3458213" y="4266758"/>
            <a:ext cx="861436" cy="687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0CB600C-65EB-441A-9DB6-2941256EF45E}"/>
              </a:ext>
            </a:extLst>
          </p:cNvPr>
          <p:cNvCxnSpPr>
            <a:cxnSpLocks/>
            <a:stCxn id="62" idx="6"/>
            <a:endCxn id="68" idx="2"/>
          </p:cNvCxnSpPr>
          <p:nvPr/>
        </p:nvCxnSpPr>
        <p:spPr>
          <a:xfrm>
            <a:off x="5824921" y="4266758"/>
            <a:ext cx="923779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Flowchart: Connector 66">
            <a:extLst>
              <a:ext uri="{FF2B5EF4-FFF2-40B4-BE49-F238E27FC236}">
                <a16:creationId xmlns:a16="http://schemas.microsoft.com/office/drawing/2014/main" id="{316ADA6E-381D-4A59-879D-9170918CE09C}"/>
              </a:ext>
            </a:extLst>
          </p:cNvPr>
          <p:cNvSpPr/>
          <p:nvPr/>
        </p:nvSpPr>
        <p:spPr>
          <a:xfrm>
            <a:off x="9245410" y="4054097"/>
            <a:ext cx="415740" cy="402971"/>
          </a:xfrm>
          <a:prstGeom prst="flowChartConnector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AE776AB4-1312-47CA-9B28-A09A45C3AFB2}"/>
              </a:ext>
            </a:extLst>
          </p:cNvPr>
          <p:cNvSpPr/>
          <p:nvPr/>
        </p:nvSpPr>
        <p:spPr>
          <a:xfrm>
            <a:off x="6748700" y="4065272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8FA4631-8166-4FB9-A233-6EB389331184}"/>
              </a:ext>
            </a:extLst>
          </p:cNvPr>
          <p:cNvCxnSpPr>
            <a:cxnSpLocks/>
            <a:stCxn id="72" idx="6"/>
            <a:endCxn id="67" idx="2"/>
          </p:cNvCxnSpPr>
          <p:nvPr/>
        </p:nvCxnSpPr>
        <p:spPr>
          <a:xfrm flipV="1">
            <a:off x="8312748" y="4255583"/>
            <a:ext cx="932662" cy="11175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FEC7D93-153D-49D6-B65C-AA2C445891CB}"/>
              </a:ext>
            </a:extLst>
          </p:cNvPr>
          <p:cNvCxnSpPr>
            <a:cxnSpLocks/>
            <a:stCxn id="71" idx="6"/>
            <a:endCxn id="62" idx="2"/>
          </p:cNvCxnSpPr>
          <p:nvPr/>
        </p:nvCxnSpPr>
        <p:spPr>
          <a:xfrm>
            <a:off x="4735389" y="4266758"/>
            <a:ext cx="6737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Flowchart: Connector 70">
                <a:extLst>
                  <a:ext uri="{FF2B5EF4-FFF2-40B4-BE49-F238E27FC236}">
                    <a16:creationId xmlns:a16="http://schemas.microsoft.com/office/drawing/2014/main" id="{7397821E-A3BA-4B73-96FD-07CBB68D7263}"/>
                  </a:ext>
                </a:extLst>
              </p:cNvPr>
              <p:cNvSpPr/>
              <p:nvPr/>
            </p:nvSpPr>
            <p:spPr>
              <a:xfrm>
                <a:off x="4319649" y="4065272"/>
                <a:ext cx="415740" cy="402972"/>
              </a:xfrm>
              <a:prstGeom prst="flowChartConnector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1" name="Flowchart: Connector 70">
                <a:extLst>
                  <a:ext uri="{FF2B5EF4-FFF2-40B4-BE49-F238E27FC236}">
                    <a16:creationId xmlns:a16="http://schemas.microsoft.com/office/drawing/2014/main" id="{7397821E-A3BA-4B73-96FD-07CBB68D72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649" y="4065272"/>
                <a:ext cx="415740" cy="402972"/>
              </a:xfrm>
              <a:prstGeom prst="flowChartConnector">
                <a:avLst/>
              </a:prstGeom>
              <a:blipFill>
                <a:blip r:embed="rId3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52393A7E-2059-482E-AA20-93E704CB0CDA}"/>
              </a:ext>
            </a:extLst>
          </p:cNvPr>
          <p:cNvSpPr/>
          <p:nvPr/>
        </p:nvSpPr>
        <p:spPr>
          <a:xfrm>
            <a:off x="7897008" y="4065272"/>
            <a:ext cx="415740" cy="40297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8A9D591-6F6B-4B45-AF07-AE460A638252}"/>
              </a:ext>
            </a:extLst>
          </p:cNvPr>
          <p:cNvCxnSpPr>
            <a:cxnSpLocks/>
            <a:stCxn id="68" idx="6"/>
            <a:endCxn id="72" idx="2"/>
          </p:cNvCxnSpPr>
          <p:nvPr/>
        </p:nvCxnSpPr>
        <p:spPr>
          <a:xfrm>
            <a:off x="7164440" y="4266758"/>
            <a:ext cx="732568" cy="0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5B66FC50-32F6-4345-A22B-992669A8EC47}"/>
              </a:ext>
            </a:extLst>
          </p:cNvPr>
          <p:cNvSpPr txBox="1"/>
          <p:nvPr/>
        </p:nvSpPr>
        <p:spPr>
          <a:xfrm>
            <a:off x="3408351" y="3841764"/>
            <a:ext cx="9307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/>
              <a:t>NOP</a:t>
            </a:r>
            <a:endParaRPr lang="en-IN" sz="2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CF66900-8349-4E5D-9687-93E3D5615F2D}"/>
              </a:ext>
            </a:extLst>
          </p:cNvPr>
          <p:cNvSpPr txBox="1"/>
          <p:nvPr/>
        </p:nvSpPr>
        <p:spPr>
          <a:xfrm>
            <a:off x="4554522" y="3896842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tx</a:t>
            </a:r>
            <a:endParaRPr lang="en-IN" sz="20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B3307D0-349F-451B-BBD4-F7655AF66272}"/>
              </a:ext>
            </a:extLst>
          </p:cNvPr>
          <p:cNvSpPr txBox="1"/>
          <p:nvPr/>
        </p:nvSpPr>
        <p:spPr>
          <a:xfrm>
            <a:off x="4534742" y="2943269"/>
            <a:ext cx="93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tx</a:t>
            </a:r>
            <a:endParaRPr lang="en-IN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B375D2F7-B62E-47B6-B90E-9B2668EA988D}"/>
                  </a:ext>
                </a:extLst>
              </p:cNvPr>
              <p:cNvSpPr/>
              <p:nvPr/>
            </p:nvSpPr>
            <p:spPr>
              <a:xfrm>
                <a:off x="1842272" y="3022621"/>
                <a:ext cx="5862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B375D2F7-B62E-47B6-B90E-9B2668EA98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272" y="3022621"/>
                <a:ext cx="58625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F72693C-E920-4664-AFE2-4F4D9364BE98}"/>
                  </a:ext>
                </a:extLst>
              </p:cNvPr>
              <p:cNvSpPr/>
              <p:nvPr/>
            </p:nvSpPr>
            <p:spPr>
              <a:xfrm>
                <a:off x="1842272" y="4041819"/>
                <a:ext cx="5933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F72693C-E920-4664-AFE2-4F4D9364BE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272" y="4041819"/>
                <a:ext cx="593368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9A200906-27F7-48BB-AC30-A464FE6D0293}"/>
              </a:ext>
            </a:extLst>
          </p:cNvPr>
          <p:cNvSpPr txBox="1"/>
          <p:nvPr/>
        </p:nvSpPr>
        <p:spPr>
          <a:xfrm>
            <a:off x="5775297" y="3854042"/>
            <a:ext cx="9307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/>
              <a:t>NOP</a:t>
            </a:r>
            <a:endParaRPr lang="en-IN" sz="2000" dirty="0"/>
          </a:p>
        </p:txBody>
      </p:sp>
      <p:pic>
        <p:nvPicPr>
          <p:cNvPr id="80" name="Graphic 79">
            <a:extLst>
              <a:ext uri="{FF2B5EF4-FFF2-40B4-BE49-F238E27FC236}">
                <a16:creationId xmlns:a16="http://schemas.microsoft.com/office/drawing/2014/main" id="{5568D769-858A-4144-9ECF-B9CF22607E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37214" y="3068035"/>
            <a:ext cx="463840" cy="457010"/>
          </a:xfrm>
          <a:prstGeom prst="rect">
            <a:avLst/>
          </a:prstGeom>
        </p:spPr>
      </p:pic>
      <p:pic>
        <p:nvPicPr>
          <p:cNvPr id="81" name="Graphic 80">
            <a:extLst>
              <a:ext uri="{FF2B5EF4-FFF2-40B4-BE49-F238E27FC236}">
                <a16:creationId xmlns:a16="http://schemas.microsoft.com/office/drawing/2014/main" id="{11648BE7-3779-4220-84AC-4E65129BF0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71976" y="3072781"/>
            <a:ext cx="463840" cy="457010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7365EBA1-A57F-48FD-8F46-FFE015C4829F}"/>
              </a:ext>
            </a:extLst>
          </p:cNvPr>
          <p:cNvSpPr txBox="1"/>
          <p:nvPr/>
        </p:nvSpPr>
        <p:spPr>
          <a:xfrm>
            <a:off x="9017684" y="2782442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accept</a:t>
            </a:r>
            <a:endParaRPr lang="en-IN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F70B84F-65C4-4C4D-89B3-2E124555B693}"/>
              </a:ext>
            </a:extLst>
          </p:cNvPr>
          <p:cNvSpPr txBox="1"/>
          <p:nvPr/>
        </p:nvSpPr>
        <p:spPr>
          <a:xfrm>
            <a:off x="9128716" y="4520896"/>
            <a:ext cx="10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accept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C453258-7F94-45EF-AA17-7AC2816131B3}"/>
                  </a:ext>
                </a:extLst>
              </p:cNvPr>
              <p:cNvSpPr/>
              <p:nvPr/>
            </p:nvSpPr>
            <p:spPr>
              <a:xfrm>
                <a:off x="3781835" y="4890228"/>
                <a:ext cx="40125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lvl="4" algn="ctr" defTabSz="1793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𝒂𝒄𝒄𝒆𝒑𝒕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⟺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𝒂𝒄𝒄𝒆𝒑𝒕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C453258-7F94-45EF-AA17-7AC2816131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835" y="4890228"/>
                <a:ext cx="4012509" cy="461665"/>
              </a:xfrm>
              <a:prstGeom prst="rect">
                <a:avLst/>
              </a:prstGeom>
              <a:blipFill>
                <a:blip r:embed="rId8"/>
                <a:stretch>
                  <a:fillRect l="-455" b="-171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93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52FC-453D-4CE0-A2CF-B5331C59A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8557F-DF24-4F2E-8992-A4CF10965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218"/>
            <a:ext cx="10515600" cy="90045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The protocol, adversary actions and properties are modeled using UCLID5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B4BE57-3B97-4C9D-A82C-64F33BF5B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929393"/>
              </p:ext>
            </p:extLst>
          </p:nvPr>
        </p:nvGraphicFramePr>
        <p:xfrm>
          <a:off x="1670418" y="2641612"/>
          <a:ext cx="8851163" cy="3108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12790">
                  <a:extLst>
                    <a:ext uri="{9D8B030D-6E8A-4147-A177-3AD203B41FA5}">
                      <a16:colId xmlns:a16="http://schemas.microsoft.com/office/drawing/2014/main" val="1487787449"/>
                    </a:ext>
                  </a:extLst>
                </a:gridCol>
                <a:gridCol w="2279699">
                  <a:extLst>
                    <a:ext uri="{9D8B030D-6E8A-4147-A177-3AD203B41FA5}">
                      <a16:colId xmlns:a16="http://schemas.microsoft.com/office/drawing/2014/main" val="1599987575"/>
                    </a:ext>
                  </a:extLst>
                </a:gridCol>
                <a:gridCol w="2145884">
                  <a:extLst>
                    <a:ext uri="{9D8B030D-6E8A-4147-A177-3AD203B41FA5}">
                      <a16:colId xmlns:a16="http://schemas.microsoft.com/office/drawing/2014/main" val="1418410385"/>
                    </a:ext>
                  </a:extLst>
                </a:gridCol>
                <a:gridCol w="737597">
                  <a:extLst>
                    <a:ext uri="{9D8B030D-6E8A-4147-A177-3AD203B41FA5}">
                      <a16:colId xmlns:a16="http://schemas.microsoft.com/office/drawing/2014/main" val="111645480"/>
                    </a:ext>
                  </a:extLst>
                </a:gridCol>
                <a:gridCol w="737596">
                  <a:extLst>
                    <a:ext uri="{9D8B030D-6E8A-4147-A177-3AD203B41FA5}">
                      <a16:colId xmlns:a16="http://schemas.microsoft.com/office/drawing/2014/main" val="2282509230"/>
                    </a:ext>
                  </a:extLst>
                </a:gridCol>
                <a:gridCol w="737597">
                  <a:extLst>
                    <a:ext uri="{9D8B030D-6E8A-4147-A177-3AD203B41FA5}">
                      <a16:colId xmlns:a16="http://schemas.microsoft.com/office/drawing/2014/main" val="448032856"/>
                    </a:ext>
                  </a:extLst>
                </a:gridCol>
              </a:tblGrid>
              <a:tr h="34673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Width</a:t>
                      </a:r>
                      <a:endParaRPr lang="en-IN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state hijack property</a:t>
                      </a:r>
                      <a:endParaRPr lang="en-IN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TOCTOU property</a:t>
                      </a:r>
                      <a:endParaRPr lang="en-IN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dirty="0"/>
                        <a:t>Standard safety property verified compositionally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268647"/>
                  </a:ext>
                </a:extLst>
              </a:tr>
              <a:tr h="346730"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(a)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(b)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(c)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938578"/>
                  </a:ext>
                </a:extLst>
              </a:tr>
              <a:tr h="346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4.3s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8.2s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3.0s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2.8s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174517"/>
                  </a:ext>
                </a:extLst>
              </a:tr>
              <a:tr h="34673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4.9s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12.9s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12.1s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3.0s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2.7s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139248"/>
                  </a:ext>
                </a:extLst>
              </a:tr>
              <a:tr h="34673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4.6s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15.0s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9.0s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3.4s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2.9s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718617"/>
                  </a:ext>
                </a:extLst>
              </a:tr>
              <a:tr h="34673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6.4s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13.8s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26.2s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3.4s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3.2s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74537"/>
                  </a:ext>
                </a:extLst>
              </a:tr>
              <a:tr h="346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7.8s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16.5s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18.5s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4.3s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85767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AE6752-8E37-469C-8A20-F5153532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7019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0333-2B1C-4DF0-9F97-08FBE0FE1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8052"/>
            <a:ext cx="10515600" cy="1064862"/>
          </a:xfrm>
        </p:spPr>
        <p:txBody>
          <a:bodyPr anchor="t">
            <a:normAutofit fontScale="90000"/>
          </a:bodyPr>
          <a:lstStyle/>
          <a:p>
            <a:r>
              <a:rPr lang="en-US" sz="3600" u="sng" dirty="0">
                <a:solidFill>
                  <a:schemeClr val="tx1"/>
                </a:solidFill>
              </a:rPr>
              <a:t>code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IN" sz="2700" dirty="0">
                <a:hlinkClick r:id="rId2"/>
              </a:rPr>
              <a:t>https://bitbucket.org/spramod/verif-auth-loader/src/master/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634CA3-E5AA-48FC-88D1-65289DA3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29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CCC056-8E94-4DA8-BE77-AA26FD323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Example Protocol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5ACA0-DCF3-4ECB-A0C3-77CB68AF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91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9F74-D58B-475E-B277-A2250902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2" y="399402"/>
            <a:ext cx="10515600" cy="770948"/>
          </a:xfrm>
        </p:spPr>
        <p:txBody>
          <a:bodyPr>
            <a:noAutofit/>
          </a:bodyPr>
          <a:lstStyle/>
          <a:p>
            <a:r>
              <a:rPr lang="en-US" dirty="0"/>
              <a:t>Example Protocol</a:t>
            </a:r>
            <a:br>
              <a:rPr lang="en-US" dirty="0"/>
            </a:br>
            <a:r>
              <a:rPr lang="en-US" sz="3600" dirty="0"/>
              <a:t>(SoC Platform)</a:t>
            </a:r>
            <a:endParaRPr lang="en-IN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95C09B5-6919-48AF-B45A-E953E41DA3AB}"/>
              </a:ext>
            </a:extLst>
          </p:cNvPr>
          <p:cNvGrpSpPr/>
          <p:nvPr/>
        </p:nvGrpSpPr>
        <p:grpSpPr>
          <a:xfrm>
            <a:off x="8138026" y="5395703"/>
            <a:ext cx="1876695" cy="369332"/>
            <a:chOff x="8164286" y="5346442"/>
            <a:chExt cx="1876695" cy="36933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189C1B5-A42D-49AF-822A-ECE9B749AD61}"/>
                </a:ext>
              </a:extLst>
            </p:cNvPr>
            <p:cNvSpPr/>
            <p:nvPr/>
          </p:nvSpPr>
          <p:spPr>
            <a:xfrm>
              <a:off x="8164286" y="5346442"/>
              <a:ext cx="419877" cy="338198"/>
            </a:xfrm>
            <a:prstGeom prst="rect">
              <a:avLst/>
            </a:prstGeom>
            <a:solidFill>
              <a:srgbClr val="99FF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20E8747-3135-4BDF-A5EF-E2E163E03462}"/>
                </a:ext>
              </a:extLst>
            </p:cNvPr>
            <p:cNvSpPr txBox="1"/>
            <p:nvPr/>
          </p:nvSpPr>
          <p:spPr>
            <a:xfrm>
              <a:off x="8781349" y="5346442"/>
              <a:ext cx="12596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trusted</a:t>
              </a:r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F98C111-5670-45D1-B382-2FE389BE05F7}"/>
              </a:ext>
            </a:extLst>
          </p:cNvPr>
          <p:cNvGrpSpPr/>
          <p:nvPr/>
        </p:nvGrpSpPr>
        <p:grpSpPr>
          <a:xfrm>
            <a:off x="8138026" y="5934987"/>
            <a:ext cx="2080725" cy="415985"/>
            <a:chOff x="8164286" y="5976730"/>
            <a:chExt cx="2080725" cy="41598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CEE58F1-9EC6-4934-9552-79E277167CF0}"/>
                </a:ext>
              </a:extLst>
            </p:cNvPr>
            <p:cNvSpPr/>
            <p:nvPr/>
          </p:nvSpPr>
          <p:spPr>
            <a:xfrm>
              <a:off x="8164286" y="6054517"/>
              <a:ext cx="419877" cy="338198"/>
            </a:xfrm>
            <a:prstGeom prst="rect">
              <a:avLst/>
            </a:prstGeom>
            <a:solidFill>
              <a:srgbClr val="FF99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EA9EAA4-6E73-472E-B76C-B4F3E96DD4C1}"/>
                </a:ext>
              </a:extLst>
            </p:cNvPr>
            <p:cNvSpPr txBox="1"/>
            <p:nvPr/>
          </p:nvSpPr>
          <p:spPr>
            <a:xfrm>
              <a:off x="8781348" y="5976730"/>
              <a:ext cx="1463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un-trusted</a:t>
              </a:r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14F4FB0-6E18-477B-8B01-D9895EF26FD1}"/>
              </a:ext>
            </a:extLst>
          </p:cNvPr>
          <p:cNvGrpSpPr/>
          <p:nvPr/>
        </p:nvGrpSpPr>
        <p:grpSpPr>
          <a:xfrm>
            <a:off x="4080068" y="1627707"/>
            <a:ext cx="3532378" cy="4728963"/>
            <a:chOff x="4119880" y="1560091"/>
            <a:chExt cx="3492565" cy="47966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52DC73D-61E7-4E7C-88A1-4220F0D11F2A}"/>
                </a:ext>
              </a:extLst>
            </p:cNvPr>
            <p:cNvSpPr/>
            <p:nvPr/>
          </p:nvSpPr>
          <p:spPr>
            <a:xfrm>
              <a:off x="4119880" y="1560091"/>
              <a:ext cx="3492565" cy="4790875"/>
            </a:xfrm>
            <a:prstGeom prst="rect">
              <a:avLst/>
            </a:prstGeom>
            <a:solidFill>
              <a:srgbClr val="FFFCF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Arrow: Up-Down 4">
              <a:extLst>
                <a:ext uri="{FF2B5EF4-FFF2-40B4-BE49-F238E27FC236}">
                  <a16:creationId xmlns:a16="http://schemas.microsoft.com/office/drawing/2014/main" id="{4F182DEA-5502-48FA-8E82-DC948FA2FCCA}"/>
                </a:ext>
              </a:extLst>
            </p:cNvPr>
            <p:cNvSpPr/>
            <p:nvPr/>
          </p:nvSpPr>
          <p:spPr>
            <a:xfrm>
              <a:off x="5886969" y="2965101"/>
              <a:ext cx="200025" cy="2764388"/>
            </a:xfrm>
            <a:prstGeom prst="upDown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9A71BED-4EF0-4A6C-B6E9-5DB303920F3D}"/>
                    </a:ext>
                  </a:extLst>
                </p:cNvPr>
                <p:cNvSpPr/>
                <p:nvPr/>
              </p:nvSpPr>
              <p:spPr>
                <a:xfrm>
                  <a:off x="4310903" y="1660008"/>
                  <a:ext cx="653337" cy="550504"/>
                </a:xfrm>
                <a:prstGeom prst="rect">
                  <a:avLst/>
                </a:prstGeom>
                <a:solidFill>
                  <a:srgbClr val="99FF99"/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𝜇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oMath>
                    </m:oMathPara>
                  </a14:m>
                  <a:endParaRPr lang="en-IN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9A71BED-4EF0-4A6C-B6E9-5DB303920F3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0903" y="1660008"/>
                  <a:ext cx="653337" cy="55050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8D75D4B4-8F56-4EA8-8494-5F0EC71B3B2B}"/>
                    </a:ext>
                  </a:extLst>
                </p:cNvPr>
                <p:cNvSpPr/>
                <p:nvPr/>
              </p:nvSpPr>
              <p:spPr>
                <a:xfrm>
                  <a:off x="5309307" y="1713005"/>
                  <a:ext cx="653337" cy="550504"/>
                </a:xfrm>
                <a:prstGeom prst="rect">
                  <a:avLst/>
                </a:prstGeom>
                <a:solidFill>
                  <a:srgbClr val="FF9999"/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𝜇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oMath>
                    </m:oMathPara>
                  </a14:m>
                  <a:endParaRPr lang="en-IN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8D75D4B4-8F56-4EA8-8494-5F0EC71B3B2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9307" y="1713005"/>
                  <a:ext cx="653337" cy="55050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838A35F-CB7A-4150-9452-C76E18C78DEA}"/>
                </a:ext>
              </a:extLst>
            </p:cNvPr>
            <p:cNvGrpSpPr/>
            <p:nvPr/>
          </p:nvGrpSpPr>
          <p:grpSpPr>
            <a:xfrm>
              <a:off x="4246589" y="4413812"/>
              <a:ext cx="1233060" cy="1569015"/>
              <a:chOff x="4184777" y="3010619"/>
              <a:chExt cx="1147667" cy="1573009"/>
            </a:xfr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E61CECA-8577-4F9E-BDB3-6E37CC8600BD}"/>
                  </a:ext>
                </a:extLst>
              </p:cNvPr>
              <p:cNvSpPr/>
              <p:nvPr/>
            </p:nvSpPr>
            <p:spPr>
              <a:xfrm>
                <a:off x="4184779" y="3471482"/>
                <a:ext cx="1147664" cy="216408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E86F5BC-798B-40F5-B455-EF3FCB930039}"/>
                  </a:ext>
                </a:extLst>
              </p:cNvPr>
              <p:cNvSpPr/>
              <p:nvPr/>
            </p:nvSpPr>
            <p:spPr>
              <a:xfrm>
                <a:off x="4184779" y="3686487"/>
                <a:ext cx="1147665" cy="225337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484A12A-0068-4AA0-B7EC-35BD9414249A}"/>
                  </a:ext>
                </a:extLst>
              </p:cNvPr>
              <p:cNvSpPr/>
              <p:nvPr/>
            </p:nvSpPr>
            <p:spPr>
              <a:xfrm>
                <a:off x="4184778" y="3911824"/>
                <a:ext cx="1147666" cy="223935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0EEB460-133C-4B0E-A5A5-C000C7A80828}"/>
                  </a:ext>
                </a:extLst>
              </p:cNvPr>
              <p:cNvSpPr/>
              <p:nvPr/>
            </p:nvSpPr>
            <p:spPr>
              <a:xfrm>
                <a:off x="4184778" y="4359693"/>
                <a:ext cx="1147666" cy="223935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2609D81-69F9-4DC2-96C5-CA45B024A118}"/>
                  </a:ext>
                </a:extLst>
              </p:cNvPr>
              <p:cNvSpPr/>
              <p:nvPr/>
            </p:nvSpPr>
            <p:spPr>
              <a:xfrm>
                <a:off x="4184778" y="4135758"/>
                <a:ext cx="1147666" cy="223935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0D66AA1-5A8D-4BB4-91BC-78D5B1AFF9AB}"/>
                  </a:ext>
                </a:extLst>
              </p:cNvPr>
              <p:cNvSpPr/>
              <p:nvPr/>
            </p:nvSpPr>
            <p:spPr>
              <a:xfrm>
                <a:off x="4184778" y="3240019"/>
                <a:ext cx="1147665" cy="231461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C2F4C3E-AEB0-4451-B3C7-4A0815D75679}"/>
                  </a:ext>
                </a:extLst>
              </p:cNvPr>
              <p:cNvSpPr/>
              <p:nvPr/>
            </p:nvSpPr>
            <p:spPr>
              <a:xfrm>
                <a:off x="4184777" y="3010619"/>
                <a:ext cx="1147666" cy="223935"/>
              </a:xfrm>
              <a:prstGeom prst="rect">
                <a:avLst/>
              </a:prstGeom>
              <a:grpFill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6" name="Arrow: Up-Down 15">
              <a:extLst>
                <a:ext uri="{FF2B5EF4-FFF2-40B4-BE49-F238E27FC236}">
                  <a16:creationId xmlns:a16="http://schemas.microsoft.com/office/drawing/2014/main" id="{2F997C71-06F5-43CD-9B2E-7F877026BD25}"/>
                </a:ext>
              </a:extLst>
            </p:cNvPr>
            <p:cNvSpPr/>
            <p:nvPr/>
          </p:nvSpPr>
          <p:spPr>
            <a:xfrm>
              <a:off x="5551881" y="2300525"/>
              <a:ext cx="139570" cy="522378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CCF1BC3-3D08-44B2-BB62-DEE8A871D5E9}"/>
                </a:ext>
              </a:extLst>
            </p:cNvPr>
            <p:cNvSpPr/>
            <p:nvPr/>
          </p:nvSpPr>
          <p:spPr>
            <a:xfrm>
              <a:off x="4236902" y="2845701"/>
              <a:ext cx="3180961" cy="121297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DB27E56-B03E-40CD-AE33-73088F296C6E}"/>
                </a:ext>
              </a:extLst>
            </p:cNvPr>
            <p:cNvSpPr/>
            <p:nvPr/>
          </p:nvSpPr>
          <p:spPr>
            <a:xfrm>
              <a:off x="6575673" y="3451119"/>
              <a:ext cx="922471" cy="373614"/>
            </a:xfrm>
            <a:prstGeom prst="rect">
              <a:avLst/>
            </a:prstGeom>
            <a:solidFill>
              <a:srgbClr val="99FF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AES</a:t>
              </a:r>
              <a:endPara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1CB80AF-A0D1-4FC9-929A-20258A483713}"/>
                </a:ext>
              </a:extLst>
            </p:cNvPr>
            <p:cNvSpPr/>
            <p:nvPr/>
          </p:nvSpPr>
          <p:spPr>
            <a:xfrm>
              <a:off x="6575671" y="3890581"/>
              <a:ext cx="922471" cy="373614"/>
            </a:xfrm>
            <a:prstGeom prst="rect">
              <a:avLst/>
            </a:prstGeom>
            <a:solidFill>
              <a:srgbClr val="99FF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SHA256</a:t>
              </a:r>
              <a:endParaRPr lang="en-I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C290EE0-EC56-4AF9-82E1-794600C4DE1B}"/>
                </a:ext>
              </a:extLst>
            </p:cNvPr>
            <p:cNvSpPr/>
            <p:nvPr/>
          </p:nvSpPr>
          <p:spPr>
            <a:xfrm>
              <a:off x="6575672" y="4335047"/>
              <a:ext cx="922472" cy="373614"/>
            </a:xfrm>
            <a:prstGeom prst="rect">
              <a:avLst/>
            </a:prstGeom>
            <a:solidFill>
              <a:srgbClr val="99FF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RSA</a:t>
              </a:r>
              <a:endPara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26E6166-5D53-4580-814B-C7990D3E857B}"/>
                </a:ext>
              </a:extLst>
            </p:cNvPr>
            <p:cNvSpPr/>
            <p:nvPr/>
          </p:nvSpPr>
          <p:spPr>
            <a:xfrm>
              <a:off x="6593857" y="4807499"/>
              <a:ext cx="891991" cy="373614"/>
            </a:xfrm>
            <a:prstGeom prst="rect">
              <a:avLst/>
            </a:prstGeom>
            <a:solidFill>
              <a:srgbClr val="99FF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ROM</a:t>
              </a:r>
              <a:endPara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Arrow: Up-Down 21">
              <a:extLst>
                <a:ext uri="{FF2B5EF4-FFF2-40B4-BE49-F238E27FC236}">
                  <a16:creationId xmlns:a16="http://schemas.microsoft.com/office/drawing/2014/main" id="{0319F7EE-493A-4BC5-816F-17BF1AB4C930}"/>
                </a:ext>
              </a:extLst>
            </p:cNvPr>
            <p:cNvSpPr/>
            <p:nvPr/>
          </p:nvSpPr>
          <p:spPr>
            <a:xfrm>
              <a:off x="4567382" y="2263509"/>
              <a:ext cx="139570" cy="551285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Arrow: Up-Down 22">
              <a:extLst>
                <a:ext uri="{FF2B5EF4-FFF2-40B4-BE49-F238E27FC236}">
                  <a16:creationId xmlns:a16="http://schemas.microsoft.com/office/drawing/2014/main" id="{3ACA29B2-98AC-49A8-94F2-682EF95C2059}"/>
                </a:ext>
              </a:extLst>
            </p:cNvPr>
            <p:cNvSpPr/>
            <p:nvPr/>
          </p:nvSpPr>
          <p:spPr>
            <a:xfrm rot="5400000">
              <a:off x="6239379" y="3366122"/>
              <a:ext cx="121298" cy="551285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Arrow: Up-Down 23">
              <a:extLst>
                <a:ext uri="{FF2B5EF4-FFF2-40B4-BE49-F238E27FC236}">
                  <a16:creationId xmlns:a16="http://schemas.microsoft.com/office/drawing/2014/main" id="{E22CD4E7-B69E-4C1B-B77E-95CA5754BA8A}"/>
                </a:ext>
              </a:extLst>
            </p:cNvPr>
            <p:cNvSpPr/>
            <p:nvPr/>
          </p:nvSpPr>
          <p:spPr>
            <a:xfrm rot="5400000">
              <a:off x="6234824" y="3798413"/>
              <a:ext cx="121298" cy="551285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Arrow: Up-Down 24">
              <a:extLst>
                <a:ext uri="{FF2B5EF4-FFF2-40B4-BE49-F238E27FC236}">
                  <a16:creationId xmlns:a16="http://schemas.microsoft.com/office/drawing/2014/main" id="{16388CE8-FFDD-4576-806C-E82CD0950465}"/>
                </a:ext>
              </a:extLst>
            </p:cNvPr>
            <p:cNvSpPr/>
            <p:nvPr/>
          </p:nvSpPr>
          <p:spPr>
            <a:xfrm rot="5400000">
              <a:off x="6239378" y="4280495"/>
              <a:ext cx="121298" cy="551285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Arrow: Up-Down 25">
              <a:extLst>
                <a:ext uri="{FF2B5EF4-FFF2-40B4-BE49-F238E27FC236}">
                  <a16:creationId xmlns:a16="http://schemas.microsoft.com/office/drawing/2014/main" id="{62C3172D-8DB0-4511-9714-8285B14607DF}"/>
                </a:ext>
              </a:extLst>
            </p:cNvPr>
            <p:cNvSpPr/>
            <p:nvPr/>
          </p:nvSpPr>
          <p:spPr>
            <a:xfrm rot="5400000">
              <a:off x="6231453" y="4714942"/>
              <a:ext cx="135004" cy="558252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Arrow: Up-Down 26">
              <a:extLst>
                <a:ext uri="{FF2B5EF4-FFF2-40B4-BE49-F238E27FC236}">
                  <a16:creationId xmlns:a16="http://schemas.microsoft.com/office/drawing/2014/main" id="{98A0FB73-AB81-4832-9566-09569927FF05}"/>
                </a:ext>
              </a:extLst>
            </p:cNvPr>
            <p:cNvSpPr/>
            <p:nvPr/>
          </p:nvSpPr>
          <p:spPr>
            <a:xfrm rot="10800000">
              <a:off x="4813381" y="4064452"/>
              <a:ext cx="171651" cy="341270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CFFB62E-0E48-4DF1-91B3-1EB2395B39BD}"/>
                </a:ext>
              </a:extLst>
            </p:cNvPr>
            <p:cNvSpPr txBox="1"/>
            <p:nvPr/>
          </p:nvSpPr>
          <p:spPr>
            <a:xfrm>
              <a:off x="4422859" y="5982127"/>
              <a:ext cx="695731" cy="37461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RAM</a:t>
              </a:r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D036EF0-E594-4B50-9321-07FFA035C8B8}"/>
                </a:ext>
              </a:extLst>
            </p:cNvPr>
            <p:cNvSpPr/>
            <p:nvPr/>
          </p:nvSpPr>
          <p:spPr>
            <a:xfrm>
              <a:off x="6326309" y="1739979"/>
              <a:ext cx="964577" cy="522378"/>
            </a:xfrm>
            <a:prstGeom prst="rect">
              <a:avLst/>
            </a:prstGeom>
            <a:solidFill>
              <a:srgbClr val="FF99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Flash</a:t>
              </a:r>
              <a:endPara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Arrow: Up-Down 29">
              <a:extLst>
                <a:ext uri="{FF2B5EF4-FFF2-40B4-BE49-F238E27FC236}">
                  <a16:creationId xmlns:a16="http://schemas.microsoft.com/office/drawing/2014/main" id="{5D521E03-31F7-4491-8658-5ADC2C095ED5}"/>
                </a:ext>
              </a:extLst>
            </p:cNvPr>
            <p:cNvSpPr/>
            <p:nvPr/>
          </p:nvSpPr>
          <p:spPr>
            <a:xfrm>
              <a:off x="6717759" y="2308226"/>
              <a:ext cx="139570" cy="522378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7F93A8A-6CB7-4AAE-8C7B-DE0AAAC28337}"/>
                </a:ext>
              </a:extLst>
            </p:cNvPr>
            <p:cNvSpPr/>
            <p:nvPr/>
          </p:nvSpPr>
          <p:spPr>
            <a:xfrm>
              <a:off x="4438916" y="3668248"/>
              <a:ext cx="922472" cy="373614"/>
            </a:xfrm>
            <a:prstGeom prst="rect">
              <a:avLst/>
            </a:prstGeom>
            <a:solidFill>
              <a:srgbClr val="99FF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MMU</a:t>
              </a:r>
              <a:endPara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Arrow: Up-Down 37">
              <a:extLst>
                <a:ext uri="{FF2B5EF4-FFF2-40B4-BE49-F238E27FC236}">
                  <a16:creationId xmlns:a16="http://schemas.microsoft.com/office/drawing/2014/main" id="{99DA5DD9-51BB-4286-A25F-491335514A4F}"/>
                </a:ext>
              </a:extLst>
            </p:cNvPr>
            <p:cNvSpPr/>
            <p:nvPr/>
          </p:nvSpPr>
          <p:spPr>
            <a:xfrm rot="5400000">
              <a:off x="5587290" y="3608822"/>
              <a:ext cx="129438" cy="547202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Arrow: Up-Down 52">
              <a:extLst>
                <a:ext uri="{FF2B5EF4-FFF2-40B4-BE49-F238E27FC236}">
                  <a16:creationId xmlns:a16="http://schemas.microsoft.com/office/drawing/2014/main" id="{A99FFD36-07FE-4707-91D2-636178B135C7}"/>
                </a:ext>
              </a:extLst>
            </p:cNvPr>
            <p:cNvSpPr/>
            <p:nvPr/>
          </p:nvSpPr>
          <p:spPr>
            <a:xfrm rot="5400000">
              <a:off x="6234823" y="5255662"/>
              <a:ext cx="121298" cy="551285"/>
            </a:xfrm>
            <a:prstGeom prst="upDown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FD118EA-74E1-4094-A5F0-E23D0FBE7A29}"/>
                </a:ext>
              </a:extLst>
            </p:cNvPr>
            <p:cNvSpPr/>
            <p:nvPr/>
          </p:nvSpPr>
          <p:spPr>
            <a:xfrm>
              <a:off x="6593858" y="5257653"/>
              <a:ext cx="922472" cy="522378"/>
            </a:xfrm>
            <a:prstGeom prst="rect">
              <a:avLst/>
            </a:prstGeom>
            <a:solidFill>
              <a:srgbClr val="FF9999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N/W</a:t>
              </a:r>
              <a:endPara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5" name="Speech Bubble: Rectangle 44">
            <a:extLst>
              <a:ext uri="{FF2B5EF4-FFF2-40B4-BE49-F238E27FC236}">
                <a16:creationId xmlns:a16="http://schemas.microsoft.com/office/drawing/2014/main" id="{A148C07F-A5C1-4F7A-8876-C06D32A26BA2}"/>
              </a:ext>
            </a:extLst>
          </p:cNvPr>
          <p:cNvSpPr/>
          <p:nvPr/>
        </p:nvSpPr>
        <p:spPr>
          <a:xfrm>
            <a:off x="8111934" y="1591261"/>
            <a:ext cx="2286000" cy="3470307"/>
          </a:xfrm>
          <a:prstGeom prst="wedgeRectCallout">
            <a:avLst>
              <a:gd name="adj1" fmla="val -85723"/>
              <a:gd name="adj2" fmla="val -3550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4" name="Content Placeholder 6">
            <a:extLst>
              <a:ext uri="{FF2B5EF4-FFF2-40B4-BE49-F238E27FC236}">
                <a16:creationId xmlns:a16="http://schemas.microsoft.com/office/drawing/2014/main" id="{C6CF9433-BE06-4BDB-A996-E2DB2050F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8490944" y="1653950"/>
            <a:ext cx="1714843" cy="33377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A96D90-091B-475C-8472-C9AED34D2CA0}"/>
              </a:ext>
            </a:extLst>
          </p:cNvPr>
          <p:cNvSpPr txBox="1"/>
          <p:nvPr/>
        </p:nvSpPr>
        <p:spPr>
          <a:xfrm>
            <a:off x="8347860" y="1232587"/>
            <a:ext cx="172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Boot Image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0353DFCC-FA44-4D01-8AC4-26C81E03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2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2070-A412-47C9-8136-E3569652A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6676"/>
            <a:ext cx="10515600" cy="770948"/>
          </a:xfrm>
        </p:spPr>
        <p:txBody>
          <a:bodyPr>
            <a:noAutofit/>
          </a:bodyPr>
          <a:lstStyle/>
          <a:p>
            <a:r>
              <a:rPr lang="en-US" sz="4000" dirty="0"/>
              <a:t>Example Protocol</a:t>
            </a:r>
            <a:br>
              <a:rPr lang="en-US" sz="4000" dirty="0"/>
            </a:br>
            <a:r>
              <a:rPr lang="en-US" sz="3600" dirty="0"/>
              <a:t>(Image Format)</a:t>
            </a: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6C571-E60D-4866-9DC4-96E9F31FC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77000" cy="4351338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image header</a:t>
            </a:r>
          </a:p>
          <a:p>
            <a:r>
              <a:rPr lang="en-US" sz="2200" dirty="0"/>
              <a:t>contains hash of each data block</a:t>
            </a:r>
          </a:p>
          <a:p>
            <a:r>
              <a:rPr lang="en-IN" sz="2200" dirty="0"/>
              <a:t>signature for header integrity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data block</a:t>
            </a:r>
          </a:p>
          <a:p>
            <a:r>
              <a:rPr lang="en-US" sz="2200" dirty="0"/>
              <a:t>base: memory address for a data block</a:t>
            </a:r>
          </a:p>
          <a:p>
            <a:r>
              <a:rPr lang="en-US" sz="2200" dirty="0"/>
              <a:t>size: size of the data block</a:t>
            </a:r>
          </a:p>
          <a:p>
            <a:r>
              <a:rPr lang="en-US" sz="2200" dirty="0"/>
              <a:t>data: payload to be stored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A5FBF1A-88C8-43BA-825C-47D65772A4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262554" y="1287624"/>
            <a:ext cx="2512007" cy="488933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FBF5A-C162-43A8-82A5-7D84A69B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217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2070-A412-47C9-8136-E3569652A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171"/>
            <a:ext cx="10515600" cy="77094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Example Protocol</a:t>
            </a:r>
            <a:endParaRPr lang="en-IN" sz="4000" dirty="0"/>
          </a:p>
        </p:txBody>
      </p:sp>
      <p:pic>
        <p:nvPicPr>
          <p:cNvPr id="34" name="Content Placeholder 6">
            <a:extLst>
              <a:ext uri="{FF2B5EF4-FFF2-40B4-BE49-F238E27FC236}">
                <a16:creationId xmlns:a16="http://schemas.microsoft.com/office/drawing/2014/main" id="{082C5C74-60F1-4AA6-9255-21C1CA576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9628" y="1435434"/>
            <a:ext cx="2104508" cy="409618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8CF1DB-968E-43B9-9870-D646E097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6</a:t>
            </a:fld>
            <a:endParaRPr lang="en-I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8078EB-78A2-4692-B581-707BDB132477}"/>
              </a:ext>
            </a:extLst>
          </p:cNvPr>
          <p:cNvGrpSpPr/>
          <p:nvPr/>
        </p:nvGrpSpPr>
        <p:grpSpPr>
          <a:xfrm>
            <a:off x="1448283" y="1086874"/>
            <a:ext cx="4890930" cy="4793307"/>
            <a:chOff x="7013922" y="1727428"/>
            <a:chExt cx="4934157" cy="444173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08CB204-85DB-4B26-AD31-9DB460F90DFA}"/>
                </a:ext>
              </a:extLst>
            </p:cNvPr>
            <p:cNvSpPr txBox="1"/>
            <p:nvPr/>
          </p:nvSpPr>
          <p:spPr>
            <a:xfrm>
              <a:off x="10419251" y="3249873"/>
              <a:ext cx="1528828" cy="285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invalidHeader</a:t>
              </a:r>
              <a:endParaRPr lang="en-IN" sz="140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32DEAD6-235A-443F-A7D6-746FF8AD1FDC}"/>
                </a:ext>
              </a:extLst>
            </p:cNvPr>
            <p:cNvGrpSpPr/>
            <p:nvPr/>
          </p:nvGrpSpPr>
          <p:grpSpPr>
            <a:xfrm>
              <a:off x="7013922" y="1727428"/>
              <a:ext cx="4215197" cy="4441733"/>
              <a:chOff x="7013922" y="1727428"/>
              <a:chExt cx="4215197" cy="4441733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555166ED-462C-401E-8D30-CA80C68FF246}"/>
                  </a:ext>
                </a:extLst>
              </p:cNvPr>
              <p:cNvSpPr/>
              <p:nvPr/>
            </p:nvSpPr>
            <p:spPr>
              <a:xfrm>
                <a:off x="8611860" y="1972899"/>
                <a:ext cx="927718" cy="433417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F845BE5A-821B-449E-858C-2A54A7D01C3F}"/>
                  </a:ext>
                </a:extLst>
              </p:cNvPr>
              <p:cNvSpPr/>
              <p:nvPr/>
            </p:nvSpPr>
            <p:spPr>
              <a:xfrm>
                <a:off x="8611861" y="2788735"/>
                <a:ext cx="927718" cy="45301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latin typeface="Calibri" panose="020F0502020204030204" pitchFamily="34" charset="0"/>
                    <a:cs typeface="Calibri" panose="020F0502020204030204" pitchFamily="34" charset="0"/>
                  </a:rPr>
                  <a:t>check</a:t>
                </a:r>
              </a:p>
              <a:p>
                <a:pPr algn="ctr"/>
                <a:r>
                  <a:rPr lang="en-US" sz="1600">
                    <a:latin typeface="Calibri" panose="020F0502020204030204" pitchFamily="34" charset="0"/>
                    <a:cs typeface="Calibri" panose="020F0502020204030204" pitchFamily="34" charset="0"/>
                  </a:rPr>
                  <a:t>header</a:t>
                </a:r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6B6C996D-11C3-464B-ACA4-61B1B18F46E6}"/>
                  </a:ext>
                </a:extLst>
              </p:cNvPr>
              <p:cNvSpPr/>
              <p:nvPr/>
            </p:nvSpPr>
            <p:spPr>
              <a:xfrm>
                <a:off x="8624772" y="4596476"/>
                <a:ext cx="927718" cy="49393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verify</a:t>
                </a:r>
              </a:p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block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EA863A-208F-419B-8840-ED882E5F4560}"/>
                  </a:ext>
                </a:extLst>
              </p:cNvPr>
              <p:cNvSpPr txBox="1"/>
              <p:nvPr/>
            </p:nvSpPr>
            <p:spPr>
              <a:xfrm>
                <a:off x="10045241" y="4971609"/>
                <a:ext cx="1183878" cy="313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>
                    <a:latin typeface="Calibri" panose="020F0502020204030204" pitchFamily="34" charset="0"/>
                    <a:cs typeface="Calibri" panose="020F0502020204030204" pitchFamily="34" charset="0"/>
                  </a:rPr>
                  <a:t>abort</a:t>
                </a:r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4" name="Connector: Curved 13">
                <a:extLst>
                  <a:ext uri="{FF2B5EF4-FFF2-40B4-BE49-F238E27FC236}">
                    <a16:creationId xmlns:a16="http://schemas.microsoft.com/office/drawing/2014/main" id="{E2588392-B816-4462-9DC3-A0D3BEF9C292}"/>
                  </a:ext>
                </a:extLst>
              </p:cNvPr>
              <p:cNvCxnSpPr>
                <a:cxnSpLocks/>
                <a:endCxn id="10" idx="0"/>
              </p:cNvCxnSpPr>
              <p:nvPr/>
            </p:nvCxnSpPr>
            <p:spPr>
              <a:xfrm>
                <a:off x="8770424" y="1727428"/>
                <a:ext cx="305295" cy="245472"/>
              </a:xfrm>
              <a:prstGeom prst="curvedConnector2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BA8ABB22-8D04-4FF5-9B1B-C0933DC7E708}"/>
                  </a:ext>
                </a:extLst>
              </p:cNvPr>
              <p:cNvCxnSpPr>
                <a:cxnSpLocks/>
                <a:stCxn id="10" idx="2"/>
                <a:endCxn id="11" idx="0"/>
              </p:cNvCxnSpPr>
              <p:nvPr/>
            </p:nvCxnSpPr>
            <p:spPr>
              <a:xfrm>
                <a:off x="9075719" y="2406316"/>
                <a:ext cx="1" cy="382419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034F2222-4CB6-484B-8D67-2D7D4A2E6FB6}"/>
                  </a:ext>
                </a:extLst>
              </p:cNvPr>
              <p:cNvCxnSpPr>
                <a:cxnSpLocks/>
                <a:stCxn id="11" idx="2"/>
                <a:endCxn id="30" idx="0"/>
              </p:cNvCxnSpPr>
              <p:nvPr/>
            </p:nvCxnSpPr>
            <p:spPr>
              <a:xfrm>
                <a:off x="9075720" y="3241751"/>
                <a:ext cx="7097" cy="359584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7" name="Flowchart: Connector 16">
                <a:extLst>
                  <a:ext uri="{FF2B5EF4-FFF2-40B4-BE49-F238E27FC236}">
                    <a16:creationId xmlns:a16="http://schemas.microsoft.com/office/drawing/2014/main" id="{C12AF6F7-694F-4685-B1DE-0F67A959105A}"/>
                  </a:ext>
                </a:extLst>
              </p:cNvPr>
              <p:cNvSpPr/>
              <p:nvPr/>
            </p:nvSpPr>
            <p:spPr>
              <a:xfrm>
                <a:off x="8886923" y="5495854"/>
                <a:ext cx="391785" cy="367574"/>
              </a:xfrm>
              <a:prstGeom prst="flowChartConnector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AAD07E44-3014-4FF1-87B9-F80F79955134}"/>
                  </a:ext>
                </a:extLst>
              </p:cNvPr>
              <p:cNvCxnSpPr>
                <a:cxnSpLocks/>
                <a:stCxn id="12" idx="2"/>
                <a:endCxn id="17" idx="0"/>
              </p:cNvCxnSpPr>
              <p:nvPr/>
            </p:nvCxnSpPr>
            <p:spPr>
              <a:xfrm flipH="1">
                <a:off x="9082815" y="5090411"/>
                <a:ext cx="5816" cy="405443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" name="Flowchart: Connector 18">
                <a:extLst>
                  <a:ext uri="{FF2B5EF4-FFF2-40B4-BE49-F238E27FC236}">
                    <a16:creationId xmlns:a16="http://schemas.microsoft.com/office/drawing/2014/main" id="{A5594C18-F119-4E5B-95F2-402BC16707A6}"/>
                  </a:ext>
                </a:extLst>
              </p:cNvPr>
              <p:cNvSpPr/>
              <p:nvPr/>
            </p:nvSpPr>
            <p:spPr>
              <a:xfrm>
                <a:off x="10686156" y="4659656"/>
                <a:ext cx="391785" cy="367574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0" name="Connector: Curved 19">
                <a:extLst>
                  <a:ext uri="{FF2B5EF4-FFF2-40B4-BE49-F238E27FC236}">
                    <a16:creationId xmlns:a16="http://schemas.microsoft.com/office/drawing/2014/main" id="{185C37A9-E46A-4E43-ACCE-77ECBDD24757}"/>
                  </a:ext>
                </a:extLst>
              </p:cNvPr>
              <p:cNvCxnSpPr>
                <a:cxnSpLocks/>
                <a:stCxn id="11" idx="3"/>
                <a:endCxn id="19" idx="0"/>
              </p:cNvCxnSpPr>
              <p:nvPr/>
            </p:nvCxnSpPr>
            <p:spPr>
              <a:xfrm>
                <a:off x="9539578" y="3015243"/>
                <a:ext cx="1342470" cy="1644414"/>
              </a:xfrm>
              <a:prstGeom prst="curvedConnector2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8826FF3E-B533-4219-8DB4-469AD1A07399}"/>
                  </a:ext>
                </a:extLst>
              </p:cNvPr>
              <p:cNvCxnSpPr>
                <a:cxnSpLocks/>
                <a:stCxn id="12" idx="3"/>
                <a:endCxn id="19" idx="2"/>
              </p:cNvCxnSpPr>
              <p:nvPr/>
            </p:nvCxnSpPr>
            <p:spPr>
              <a:xfrm>
                <a:off x="9552490" y="4843443"/>
                <a:ext cx="1133666" cy="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3FBE0A96-476F-4254-987D-9398851B5563}"/>
                  </a:ext>
                </a:extLst>
              </p:cNvPr>
              <p:cNvCxnSpPr>
                <a:cxnSpLocks/>
                <a:stCxn id="30" idx="2"/>
                <a:endCxn id="12" idx="0"/>
              </p:cNvCxnSpPr>
              <p:nvPr/>
            </p:nvCxnSpPr>
            <p:spPr>
              <a:xfrm>
                <a:off x="9082816" y="4070626"/>
                <a:ext cx="5815" cy="525850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966C632-F452-4F83-AD19-55BF656D44B0}"/>
                  </a:ext>
                </a:extLst>
              </p:cNvPr>
              <p:cNvSpPr txBox="1"/>
              <p:nvPr/>
            </p:nvSpPr>
            <p:spPr>
              <a:xfrm>
                <a:off x="7013922" y="4168158"/>
                <a:ext cx="1354212" cy="28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loadNextBlock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04C9793-F51E-4636-B94C-66672288CCE9}"/>
                  </a:ext>
                </a:extLst>
              </p:cNvPr>
              <p:cNvSpPr txBox="1"/>
              <p:nvPr/>
            </p:nvSpPr>
            <p:spPr>
              <a:xfrm>
                <a:off x="8507908" y="5855439"/>
                <a:ext cx="1226471" cy="313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success</a:t>
                </a:r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C3859E0-FE6A-4F4E-9D50-BCA2D7C80381}"/>
                  </a:ext>
                </a:extLst>
              </p:cNvPr>
              <p:cNvSpPr txBox="1"/>
              <p:nvPr/>
            </p:nvSpPr>
            <p:spPr>
              <a:xfrm>
                <a:off x="7811728" y="3262780"/>
                <a:ext cx="1209202" cy="28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loadBlock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5B3413-A81F-403A-AD40-47F484CC27E2}"/>
                  </a:ext>
                </a:extLst>
              </p:cNvPr>
              <p:cNvSpPr txBox="1"/>
              <p:nvPr/>
            </p:nvSpPr>
            <p:spPr>
              <a:xfrm>
                <a:off x="9523362" y="4497194"/>
                <a:ext cx="1354213" cy="28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invalidBlock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7D90EAA-921F-48D9-B394-47741CA839B3}"/>
                  </a:ext>
                </a:extLst>
              </p:cNvPr>
              <p:cNvSpPr txBox="1"/>
              <p:nvPr/>
            </p:nvSpPr>
            <p:spPr>
              <a:xfrm>
                <a:off x="9042052" y="4125067"/>
                <a:ext cx="1481967" cy="28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gotoVerifyBlock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70CB0CB-6B6F-4E33-BD58-A98514D83B67}"/>
                  </a:ext>
                </a:extLst>
              </p:cNvPr>
              <p:cNvSpPr txBox="1"/>
              <p:nvPr/>
            </p:nvSpPr>
            <p:spPr>
              <a:xfrm>
                <a:off x="9111377" y="2456004"/>
                <a:ext cx="1686375" cy="28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latin typeface="Calibri" panose="020F0502020204030204" pitchFamily="34" charset="0"/>
                    <a:cs typeface="Calibri" panose="020F0502020204030204" pitchFamily="34" charset="0"/>
                  </a:rPr>
                  <a:t>loadHeader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47ADC7D-A704-482A-B18F-7058107EEDB8}"/>
                  </a:ext>
                </a:extLst>
              </p:cNvPr>
              <p:cNvSpPr txBox="1"/>
              <p:nvPr/>
            </p:nvSpPr>
            <p:spPr>
              <a:xfrm>
                <a:off x="7427035" y="5090411"/>
                <a:ext cx="1593896" cy="28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latin typeface="Calibri" panose="020F0502020204030204" pitchFamily="34" charset="0"/>
                    <a:cs typeface="Calibri" panose="020F0502020204030204" pitchFamily="34" charset="0"/>
                  </a:rPr>
                  <a:t>!(hasNextBlock)</a:t>
                </a:r>
                <a:endParaRPr lang="en-IN" sz="1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C428A362-D895-448E-866F-658E35912D96}"/>
                  </a:ext>
                </a:extLst>
              </p:cNvPr>
              <p:cNvSpPr/>
              <p:nvPr/>
            </p:nvSpPr>
            <p:spPr>
              <a:xfrm>
                <a:off x="8618957" y="3601335"/>
                <a:ext cx="927718" cy="469291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reloc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block</a:t>
                </a:r>
              </a:p>
            </p:txBody>
          </p:sp>
          <p:cxnSp>
            <p:nvCxnSpPr>
              <p:cNvPr id="32" name="Connector: Curved 31">
                <a:extLst>
                  <a:ext uri="{FF2B5EF4-FFF2-40B4-BE49-F238E27FC236}">
                    <a16:creationId xmlns:a16="http://schemas.microsoft.com/office/drawing/2014/main" id="{9B964268-2FC6-470B-893F-6C5E5112C0C9}"/>
                  </a:ext>
                </a:extLst>
              </p:cNvPr>
              <p:cNvCxnSpPr>
                <a:cxnSpLocks/>
                <a:stCxn id="12" idx="1"/>
                <a:endCxn id="30" idx="1"/>
              </p:cNvCxnSpPr>
              <p:nvPr/>
            </p:nvCxnSpPr>
            <p:spPr>
              <a:xfrm rot="10800000">
                <a:off x="8618958" y="3835982"/>
                <a:ext cx="5815" cy="1007463"/>
              </a:xfrm>
              <a:prstGeom prst="curvedConnector3">
                <a:avLst>
                  <a:gd name="adj1" fmla="val 5357452"/>
                </a:avLst>
              </a:prstGeom>
              <a:ln w="190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89325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4344A-6577-4570-B619-2F7AD9D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</a:t>
            </a:r>
            <a:r>
              <a:rPr lang="en-US"/>
              <a:t>Potential Vulnerabilities?</a:t>
            </a:r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266266E-FBE0-42FB-B961-F1A68C46C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039" y="2234637"/>
            <a:ext cx="5599922" cy="18894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State hijacking attack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TOCTOU attack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Confused deputy attack</a:t>
            </a:r>
            <a:endParaRPr lang="en-IN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D181FD-102D-4A63-A8DD-CF20BB960DFE}"/>
              </a:ext>
            </a:extLst>
          </p:cNvPr>
          <p:cNvSpPr txBox="1">
            <a:spLocks/>
          </p:cNvSpPr>
          <p:nvPr/>
        </p:nvSpPr>
        <p:spPr>
          <a:xfrm>
            <a:off x="5428861" y="1376218"/>
            <a:ext cx="6542316" cy="487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945987-19EA-4363-842B-B1B34D45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07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68DA61-65CC-4DFD-B3F0-102D30AF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State Hijacking Attack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A982D-8CCC-4523-A8C5-A8E304A5D2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DECC9-F1D6-4E61-B505-DC34504F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719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4467D1A-D3CE-4CF0-AFF8-AC1044F5EE11}"/>
              </a:ext>
            </a:extLst>
          </p:cNvPr>
          <p:cNvSpPr/>
          <p:nvPr/>
        </p:nvSpPr>
        <p:spPr>
          <a:xfrm>
            <a:off x="833762" y="1324497"/>
            <a:ext cx="3492565" cy="5247736"/>
          </a:xfrm>
          <a:prstGeom prst="rect">
            <a:avLst/>
          </a:prstGeom>
          <a:solidFill>
            <a:srgbClr val="FFFC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513FA8-2098-439A-96A9-16902663A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970"/>
            <a:ext cx="10515600" cy="677719"/>
          </a:xfrm>
        </p:spPr>
        <p:txBody>
          <a:bodyPr/>
          <a:lstStyle/>
          <a:p>
            <a:pPr algn="ctr"/>
            <a:r>
              <a:rPr lang="en-US" dirty="0"/>
              <a:t>State Hijacking Attack</a:t>
            </a:r>
            <a:endParaRPr lang="en-IN" dirty="0"/>
          </a:p>
        </p:txBody>
      </p:sp>
      <p:sp>
        <p:nvSpPr>
          <p:cNvPr id="56" name="Arrow: Up-Down 55">
            <a:extLst>
              <a:ext uri="{FF2B5EF4-FFF2-40B4-BE49-F238E27FC236}">
                <a16:creationId xmlns:a16="http://schemas.microsoft.com/office/drawing/2014/main" id="{5DA19876-A3F3-4105-A720-EA21A7CAB100}"/>
              </a:ext>
            </a:extLst>
          </p:cNvPr>
          <p:cNvSpPr/>
          <p:nvPr/>
        </p:nvSpPr>
        <p:spPr>
          <a:xfrm>
            <a:off x="2600851" y="3185875"/>
            <a:ext cx="200025" cy="2764388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6321F8B-5B2C-40C6-B9DF-442159AB8FD4}"/>
              </a:ext>
            </a:extLst>
          </p:cNvPr>
          <p:cNvGrpSpPr/>
          <p:nvPr/>
        </p:nvGrpSpPr>
        <p:grpSpPr>
          <a:xfrm>
            <a:off x="4801185" y="1791262"/>
            <a:ext cx="1963588" cy="2516633"/>
            <a:chOff x="4675808" y="1350771"/>
            <a:chExt cx="2314594" cy="251663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D684E67-9829-4B7A-8AF6-70BBEAA4963B}"/>
                </a:ext>
              </a:extLst>
            </p:cNvPr>
            <p:cNvGrpSpPr/>
            <p:nvPr/>
          </p:nvGrpSpPr>
          <p:grpSpPr>
            <a:xfrm>
              <a:off x="5135158" y="1350771"/>
              <a:ext cx="1380640" cy="1550146"/>
              <a:chOff x="606488" y="1875453"/>
              <a:chExt cx="895740" cy="111967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365DFDDA-C143-440D-8514-FE4F1674EBEB}"/>
                      </a:ext>
                    </a:extLst>
                  </p:cNvPr>
                  <p:cNvSpPr/>
                  <p:nvPr/>
                </p:nvSpPr>
                <p:spPr>
                  <a:xfrm>
                    <a:off x="606490" y="1875453"/>
                    <a:ext cx="895738" cy="186612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𝐻𝑒𝑎𝑑𝑒𝑟</m:t>
                          </m:r>
                        </m:oMath>
                      </m:oMathPara>
                    </a14:m>
                    <a:endParaRPr lang="en-IN" sz="1600" dirty="0">
                      <a:solidFill>
                        <a:schemeClr val="tx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365DFDDA-C143-440D-8514-FE4F1674EBE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90" y="1875453"/>
                    <a:ext cx="895738" cy="18661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217B1F66-CED0-4A04-8D19-7F5A9F86F28A}"/>
                      </a:ext>
                    </a:extLst>
                  </p:cNvPr>
                  <p:cNvSpPr/>
                  <p:nvPr/>
                </p:nvSpPr>
                <p:spPr>
                  <a:xfrm>
                    <a:off x="606489" y="2062065"/>
                    <a:ext cx="895739" cy="186612"/>
                  </a:xfrm>
                  <a:prstGeom prst="rect">
                    <a:avLst/>
                  </a:prstGeom>
                  <a:solidFill>
                    <a:srgbClr val="FF808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217B1F66-CED0-4A04-8D19-7F5A9F86F28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9" y="2062065"/>
                    <a:ext cx="895739" cy="18661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CFC0CBEC-94D8-4D13-A4CB-FD5630088C41}"/>
                      </a:ext>
                    </a:extLst>
                  </p:cNvPr>
                  <p:cNvSpPr/>
                  <p:nvPr/>
                </p:nvSpPr>
                <p:spPr>
                  <a:xfrm>
                    <a:off x="606489" y="2248677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CFC0CBEC-94D8-4D13-A4CB-FD5630088C4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9" y="2248677"/>
                    <a:ext cx="895739" cy="18661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E36CCD21-7B9E-46A6-B2C5-7E94BA892CBB}"/>
                      </a:ext>
                    </a:extLst>
                  </p:cNvPr>
                  <p:cNvSpPr/>
                  <p:nvPr/>
                </p:nvSpPr>
                <p:spPr>
                  <a:xfrm>
                    <a:off x="606488" y="2435289"/>
                    <a:ext cx="895739" cy="186612"/>
                  </a:xfrm>
                  <a:prstGeom prst="rect">
                    <a:avLst/>
                  </a:prstGeom>
                  <a:solidFill>
                    <a:srgbClr val="FF808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E36CCD21-7B9E-46A6-B2C5-7E94BA892CB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8" y="2435289"/>
                    <a:ext cx="895739" cy="18661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D66E57-065A-497B-B99C-17F9519070FB}"/>
                  </a:ext>
                </a:extLst>
              </p:cNvPr>
              <p:cNvSpPr/>
              <p:nvPr/>
            </p:nvSpPr>
            <p:spPr>
              <a:xfrm>
                <a:off x="606488" y="2621901"/>
                <a:ext cx="895739" cy="186612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...</a:t>
                </a:r>
                <a:endParaRPr lang="en-IN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260DAA4E-F3F5-458C-B140-67F6D0739C95}"/>
                      </a:ext>
                    </a:extLst>
                  </p:cNvPr>
                  <p:cNvSpPr/>
                  <p:nvPr/>
                </p:nvSpPr>
                <p:spPr>
                  <a:xfrm>
                    <a:off x="606488" y="2808513"/>
                    <a:ext cx="895739" cy="186612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𝐵𝑙𝑜𝑐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oMath>
                      </m:oMathPara>
                    </a14:m>
                    <a:endParaRPr lang="en-IN" sz="16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260DAA4E-F3F5-458C-B140-67F6D0739C9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488" y="2808513"/>
                    <a:ext cx="895739" cy="18661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EAFE4B8-8226-4056-9945-067070174ECF}"/>
                </a:ext>
              </a:extLst>
            </p:cNvPr>
            <p:cNvSpPr txBox="1"/>
            <p:nvPr/>
          </p:nvSpPr>
          <p:spPr>
            <a:xfrm>
              <a:off x="4675808" y="3221073"/>
              <a:ext cx="23145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invalid image in Flash Storage</a:t>
              </a:r>
              <a:endParaRPr lang="en-I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DC42131-CC69-4E0C-9C31-2DBB43A54ACA}"/>
                  </a:ext>
                </a:extLst>
              </p:cNvPr>
              <p:cNvSpPr/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solidFill>
                <a:srgbClr val="99FF99"/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DC42131-CC69-4E0C-9C31-2DBB43A54A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F45F306-2F35-4DD2-94F9-52A6559B1B5C}"/>
                  </a:ext>
                </a:extLst>
              </p:cNvPr>
              <p:cNvSpPr/>
              <p:nvPr/>
            </p:nvSpPr>
            <p:spPr>
              <a:xfrm>
                <a:off x="2023189" y="1933779"/>
                <a:ext cx="653337" cy="550504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F45F306-2F35-4DD2-94F9-52A6559B1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189" y="1933779"/>
                <a:ext cx="653337" cy="5505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56EF405F-4934-47BC-A3CE-9FCB7CCD5437}"/>
              </a:ext>
            </a:extLst>
          </p:cNvPr>
          <p:cNvGrpSpPr/>
          <p:nvPr/>
        </p:nvGrpSpPr>
        <p:grpSpPr>
          <a:xfrm>
            <a:off x="960471" y="4634586"/>
            <a:ext cx="1233060" cy="1569015"/>
            <a:chOff x="4184777" y="3010619"/>
            <a:chExt cx="1147667" cy="1573009"/>
          </a:xfr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81BA844-C61E-4180-A0ED-9A39C289E821}"/>
                </a:ext>
              </a:extLst>
            </p:cNvPr>
            <p:cNvSpPr/>
            <p:nvPr/>
          </p:nvSpPr>
          <p:spPr>
            <a:xfrm>
              <a:off x="4184779" y="3471482"/>
              <a:ext cx="1147664" cy="216408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1F11237-3B9C-4206-8E7A-D3D00759FBC2}"/>
                </a:ext>
              </a:extLst>
            </p:cNvPr>
            <p:cNvSpPr/>
            <p:nvPr/>
          </p:nvSpPr>
          <p:spPr>
            <a:xfrm>
              <a:off x="4184779" y="3686487"/>
              <a:ext cx="1147665" cy="225337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84CD9-7876-4599-B6D7-17662DA28E0D}"/>
                </a:ext>
              </a:extLst>
            </p:cNvPr>
            <p:cNvSpPr/>
            <p:nvPr/>
          </p:nvSpPr>
          <p:spPr>
            <a:xfrm>
              <a:off x="4184778" y="3911824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EE0F236-3BE1-43EE-8E9A-E2D0492BC172}"/>
                </a:ext>
              </a:extLst>
            </p:cNvPr>
            <p:cNvSpPr/>
            <p:nvPr/>
          </p:nvSpPr>
          <p:spPr>
            <a:xfrm>
              <a:off x="4184778" y="4359693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72E43E-8DBC-4357-BEDE-DA3BD8D0FE34}"/>
                </a:ext>
              </a:extLst>
            </p:cNvPr>
            <p:cNvSpPr/>
            <p:nvPr/>
          </p:nvSpPr>
          <p:spPr>
            <a:xfrm>
              <a:off x="4184778" y="4135758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B336482-28F4-4F03-80DA-A3A1CB051F25}"/>
                </a:ext>
              </a:extLst>
            </p:cNvPr>
            <p:cNvSpPr/>
            <p:nvPr/>
          </p:nvSpPr>
          <p:spPr>
            <a:xfrm>
              <a:off x="4184778" y="3240019"/>
              <a:ext cx="1147665" cy="231461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9F90C36-D1B4-4581-AAD1-12A522DD39FE}"/>
                </a:ext>
              </a:extLst>
            </p:cNvPr>
            <p:cNvSpPr/>
            <p:nvPr/>
          </p:nvSpPr>
          <p:spPr>
            <a:xfrm>
              <a:off x="4184777" y="3010619"/>
              <a:ext cx="1147666" cy="223935"/>
            </a:xfrm>
            <a:prstGeom prst="rect">
              <a:avLst/>
            </a:prstGeom>
            <a:grpFill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4" name="Arrow: Up-Down 43">
            <a:extLst>
              <a:ext uri="{FF2B5EF4-FFF2-40B4-BE49-F238E27FC236}">
                <a16:creationId xmlns:a16="http://schemas.microsoft.com/office/drawing/2014/main" id="{854C2E16-32AA-4FD9-90FE-9C47D843B069}"/>
              </a:ext>
            </a:extLst>
          </p:cNvPr>
          <p:cNvSpPr/>
          <p:nvPr/>
        </p:nvSpPr>
        <p:spPr>
          <a:xfrm>
            <a:off x="2265763" y="2521299"/>
            <a:ext cx="139570" cy="522378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4E438DA-9865-4F4D-B734-8B1B02A5BF3B}"/>
              </a:ext>
            </a:extLst>
          </p:cNvPr>
          <p:cNvSpPr/>
          <p:nvPr/>
        </p:nvSpPr>
        <p:spPr>
          <a:xfrm>
            <a:off x="950784" y="3066475"/>
            <a:ext cx="3180961" cy="1212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F6DC39D-00C7-456D-9078-BBF1CECCD70E}"/>
              </a:ext>
            </a:extLst>
          </p:cNvPr>
          <p:cNvSpPr/>
          <p:nvPr/>
        </p:nvSpPr>
        <p:spPr>
          <a:xfrm>
            <a:off x="3289555" y="3671893"/>
            <a:ext cx="922471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AES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164DDF-303A-4447-B264-3969EC3D2922}"/>
              </a:ext>
            </a:extLst>
          </p:cNvPr>
          <p:cNvSpPr/>
          <p:nvPr/>
        </p:nvSpPr>
        <p:spPr>
          <a:xfrm>
            <a:off x="3289553" y="4111355"/>
            <a:ext cx="922471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SHA256</a:t>
            </a:r>
            <a:endParaRPr lang="en-I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868A12B-BDD2-4B43-8C5F-1D528E773949}"/>
              </a:ext>
            </a:extLst>
          </p:cNvPr>
          <p:cNvSpPr/>
          <p:nvPr/>
        </p:nvSpPr>
        <p:spPr>
          <a:xfrm>
            <a:off x="3289554" y="4555821"/>
            <a:ext cx="922472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RSA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F94F3A-D22B-4FE3-9EA8-584174010B60}"/>
              </a:ext>
            </a:extLst>
          </p:cNvPr>
          <p:cNvSpPr/>
          <p:nvPr/>
        </p:nvSpPr>
        <p:spPr>
          <a:xfrm>
            <a:off x="3277259" y="5028273"/>
            <a:ext cx="922472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Arrow: Up-Down 56">
            <a:extLst>
              <a:ext uri="{FF2B5EF4-FFF2-40B4-BE49-F238E27FC236}">
                <a16:creationId xmlns:a16="http://schemas.microsoft.com/office/drawing/2014/main" id="{0EC4480A-11EA-4BD9-AC88-6878A440C243}"/>
              </a:ext>
            </a:extLst>
          </p:cNvPr>
          <p:cNvSpPr/>
          <p:nvPr/>
        </p:nvSpPr>
        <p:spPr>
          <a:xfrm>
            <a:off x="1281264" y="2484283"/>
            <a:ext cx="139570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Arrow: Up-Down 57">
            <a:extLst>
              <a:ext uri="{FF2B5EF4-FFF2-40B4-BE49-F238E27FC236}">
                <a16:creationId xmlns:a16="http://schemas.microsoft.com/office/drawing/2014/main" id="{D9907BE8-2D5C-4239-8AC7-5521879325D7}"/>
              </a:ext>
            </a:extLst>
          </p:cNvPr>
          <p:cNvSpPr/>
          <p:nvPr/>
        </p:nvSpPr>
        <p:spPr>
          <a:xfrm rot="5400000">
            <a:off x="2953261" y="3586896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Arrow: Up-Down 58">
            <a:extLst>
              <a:ext uri="{FF2B5EF4-FFF2-40B4-BE49-F238E27FC236}">
                <a16:creationId xmlns:a16="http://schemas.microsoft.com/office/drawing/2014/main" id="{990D8BE9-EF84-4402-BFED-3D394900D136}"/>
              </a:ext>
            </a:extLst>
          </p:cNvPr>
          <p:cNvSpPr/>
          <p:nvPr/>
        </p:nvSpPr>
        <p:spPr>
          <a:xfrm rot="5400000">
            <a:off x="2948706" y="4019187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Arrow: Up-Down 59">
            <a:extLst>
              <a:ext uri="{FF2B5EF4-FFF2-40B4-BE49-F238E27FC236}">
                <a16:creationId xmlns:a16="http://schemas.microsoft.com/office/drawing/2014/main" id="{A2A6887C-02B6-4E27-8042-A4BF39B90C0D}"/>
              </a:ext>
            </a:extLst>
          </p:cNvPr>
          <p:cNvSpPr/>
          <p:nvPr/>
        </p:nvSpPr>
        <p:spPr>
          <a:xfrm rot="5400000">
            <a:off x="2953260" y="4501269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Arrow: Up-Down 61">
            <a:extLst>
              <a:ext uri="{FF2B5EF4-FFF2-40B4-BE49-F238E27FC236}">
                <a16:creationId xmlns:a16="http://schemas.microsoft.com/office/drawing/2014/main" id="{95923F0A-2137-4459-AF43-777D876426FC}"/>
              </a:ext>
            </a:extLst>
          </p:cNvPr>
          <p:cNvSpPr/>
          <p:nvPr/>
        </p:nvSpPr>
        <p:spPr>
          <a:xfrm rot="5400000">
            <a:off x="2948705" y="4916786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Arrow: Up-Down 62">
            <a:extLst>
              <a:ext uri="{FF2B5EF4-FFF2-40B4-BE49-F238E27FC236}">
                <a16:creationId xmlns:a16="http://schemas.microsoft.com/office/drawing/2014/main" id="{47951DA2-FF6D-4544-B635-EBFFBB9898DA}"/>
              </a:ext>
            </a:extLst>
          </p:cNvPr>
          <p:cNvSpPr/>
          <p:nvPr/>
        </p:nvSpPr>
        <p:spPr>
          <a:xfrm rot="10800000">
            <a:off x="1527263" y="4285226"/>
            <a:ext cx="171651" cy="341270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33D55C-0E69-4A83-AEEC-8A75B93B6213}"/>
              </a:ext>
            </a:extLst>
          </p:cNvPr>
          <p:cNvSpPr txBox="1"/>
          <p:nvPr/>
        </p:nvSpPr>
        <p:spPr>
          <a:xfrm>
            <a:off x="1136741" y="6202901"/>
            <a:ext cx="695731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RAM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5D72B53-1B0E-44DF-98D7-21C9C5D62A1D}"/>
              </a:ext>
            </a:extLst>
          </p:cNvPr>
          <p:cNvSpPr/>
          <p:nvPr/>
        </p:nvSpPr>
        <p:spPr>
          <a:xfrm>
            <a:off x="3040191" y="1960753"/>
            <a:ext cx="964577" cy="522378"/>
          </a:xfrm>
          <a:prstGeom prst="rect">
            <a:avLst/>
          </a:prstGeom>
          <a:solidFill>
            <a:srgbClr val="FFCCCC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Flash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Arrow: Up-Down 70">
            <a:extLst>
              <a:ext uri="{FF2B5EF4-FFF2-40B4-BE49-F238E27FC236}">
                <a16:creationId xmlns:a16="http://schemas.microsoft.com/office/drawing/2014/main" id="{0E4934A6-5540-4E54-9416-896CDC5703D9}"/>
              </a:ext>
            </a:extLst>
          </p:cNvPr>
          <p:cNvSpPr/>
          <p:nvPr/>
        </p:nvSpPr>
        <p:spPr>
          <a:xfrm>
            <a:off x="3431641" y="2529000"/>
            <a:ext cx="139570" cy="522378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D6EFE33-D586-4DC3-9113-C87A0EE4675C}"/>
              </a:ext>
            </a:extLst>
          </p:cNvPr>
          <p:cNvSpPr/>
          <p:nvPr/>
        </p:nvSpPr>
        <p:spPr>
          <a:xfrm>
            <a:off x="1152798" y="3889022"/>
            <a:ext cx="922472" cy="373614"/>
          </a:xfrm>
          <a:prstGeom prst="rect">
            <a:avLst/>
          </a:prstGeom>
          <a:solidFill>
            <a:srgbClr val="99FF99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4DACC5C7-C2EA-4653-A2CF-A2CCE2E0D9D7}"/>
              </a:ext>
            </a:extLst>
          </p:cNvPr>
          <p:cNvCxnSpPr>
            <a:cxnSpLocks/>
            <a:stCxn id="70" idx="3"/>
          </p:cNvCxnSpPr>
          <p:nvPr/>
        </p:nvCxnSpPr>
        <p:spPr>
          <a:xfrm flipV="1">
            <a:off x="4004768" y="1797663"/>
            <a:ext cx="1196456" cy="42427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5E51A4D-5729-43FE-849F-A00B0978508B}"/>
              </a:ext>
            </a:extLst>
          </p:cNvPr>
          <p:cNvCxnSpPr>
            <a:stCxn id="70" idx="3"/>
          </p:cNvCxnSpPr>
          <p:nvPr/>
        </p:nvCxnSpPr>
        <p:spPr>
          <a:xfrm>
            <a:off x="4004768" y="2221942"/>
            <a:ext cx="1196456" cy="1119466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98B18C4-A71B-4D19-AD2E-434348907CEC}"/>
                  </a:ext>
                </a:extLst>
              </p:cNvPr>
              <p:cNvSpPr/>
              <p:nvPr/>
            </p:nvSpPr>
            <p:spPr>
              <a:xfrm>
                <a:off x="5193467" y="2054963"/>
                <a:ext cx="1171266" cy="231038"/>
              </a:xfrm>
              <a:prstGeom prst="rect">
                <a:avLst/>
              </a:prstGeom>
              <a:solidFill>
                <a:srgbClr val="FF808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𝐵𝑙𝑜𝑐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98B18C4-A71B-4D19-AD2E-434348907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467" y="2054963"/>
                <a:ext cx="1171266" cy="2310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C28EE6E-8E6C-4C34-B2E3-0A5822D40608}"/>
              </a:ext>
            </a:extLst>
          </p:cNvPr>
          <p:cNvSpPr/>
          <p:nvPr/>
        </p:nvSpPr>
        <p:spPr>
          <a:xfrm>
            <a:off x="1808047" y="5133607"/>
            <a:ext cx="239676" cy="137202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039C668-2539-4FD5-A849-C1F90252A01C}"/>
              </a:ext>
            </a:extLst>
          </p:cNvPr>
          <p:cNvSpPr/>
          <p:nvPr/>
        </p:nvSpPr>
        <p:spPr>
          <a:xfrm>
            <a:off x="4751269" y="5315826"/>
            <a:ext cx="2030941" cy="9847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Protocol state variable location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5C7CD42-957D-40D0-88C2-C11057957EFC}"/>
                  </a:ext>
                </a:extLst>
              </p:cNvPr>
              <p:cNvSpPr/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solidFill>
                <a:srgbClr val="99FF99"/>
              </a:solid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5C7CD42-957D-40D0-88C2-C11057957E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785" y="1880782"/>
                <a:ext cx="653337" cy="5505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8844496-4923-4BE9-807F-C232837B4CE0}"/>
                  </a:ext>
                </a:extLst>
              </p:cNvPr>
              <p:cNvSpPr/>
              <p:nvPr/>
            </p:nvSpPr>
            <p:spPr>
              <a:xfrm>
                <a:off x="2040717" y="1912328"/>
                <a:ext cx="653337" cy="550504"/>
              </a:xfrm>
              <a:prstGeom prst="rect">
                <a:avLst/>
              </a:prstGeom>
              <a:solidFill>
                <a:srgbClr val="FFCCCC"/>
              </a:solid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𝜇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</m:t>
                      </m:r>
                    </m:oMath>
                  </m:oMathPara>
                </a14:m>
                <a:endParaRPr lang="en-IN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8844496-4923-4BE9-807F-C232837B4C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717" y="1912328"/>
                <a:ext cx="653337" cy="5505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76200"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91">
            <a:extLst>
              <a:ext uri="{FF2B5EF4-FFF2-40B4-BE49-F238E27FC236}">
                <a16:creationId xmlns:a16="http://schemas.microsoft.com/office/drawing/2014/main" id="{48259062-66F0-40D9-B874-2DA4557B88B9}"/>
              </a:ext>
            </a:extLst>
          </p:cNvPr>
          <p:cNvSpPr/>
          <p:nvPr/>
        </p:nvSpPr>
        <p:spPr>
          <a:xfrm>
            <a:off x="1011650" y="5120209"/>
            <a:ext cx="1154155" cy="163998"/>
          </a:xfrm>
          <a:prstGeom prst="rect">
            <a:avLst/>
          </a:prstGeom>
          <a:solidFill>
            <a:srgbClr val="FF0000"/>
          </a:solidFill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DCE82F2-52AD-450E-A54F-1AAC442C10B7}"/>
                  </a:ext>
                </a:extLst>
              </p:cNvPr>
              <p:cNvSpPr/>
              <p:nvPr/>
            </p:nvSpPr>
            <p:spPr>
              <a:xfrm>
                <a:off x="5181110" y="1793773"/>
                <a:ext cx="1171264" cy="22862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𝐻𝑒𝑎𝑑𝑒𝑟</m:t>
                      </m:r>
                    </m:oMath>
                  </m:oMathPara>
                </a14:m>
                <a:endParaRPr lang="en-IN" sz="16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DCE82F2-52AD-450E-A54F-1AAC442C10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110" y="1793773"/>
                <a:ext cx="1171264" cy="2286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6C5166E3-1477-43DF-9177-C7515BC723A1}"/>
              </a:ext>
            </a:extLst>
          </p:cNvPr>
          <p:cNvCxnSpPr>
            <a:cxnSpLocks/>
          </p:cNvCxnSpPr>
          <p:nvPr/>
        </p:nvCxnSpPr>
        <p:spPr>
          <a:xfrm rot="5400000">
            <a:off x="847374" y="3492834"/>
            <a:ext cx="2649375" cy="658642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CA32C865-A6D0-4B0F-9951-C81DAFA5EB28}"/>
              </a:ext>
            </a:extLst>
          </p:cNvPr>
          <p:cNvSpPr/>
          <p:nvPr/>
        </p:nvSpPr>
        <p:spPr>
          <a:xfrm rot="5400000">
            <a:off x="1169508" y="1503135"/>
            <a:ext cx="363889" cy="28090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06230A0-93DC-4023-A8D6-8B37FBCF3EC1}"/>
              </a:ext>
            </a:extLst>
          </p:cNvPr>
          <p:cNvSpPr txBox="1"/>
          <p:nvPr/>
        </p:nvSpPr>
        <p:spPr>
          <a:xfrm>
            <a:off x="10491152" y="2957203"/>
            <a:ext cx="139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invalidHeader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98289FA7-05CF-4272-BABB-76A0FA3BF8DF}"/>
              </a:ext>
            </a:extLst>
          </p:cNvPr>
          <p:cNvSpPr/>
          <p:nvPr/>
        </p:nvSpPr>
        <p:spPr>
          <a:xfrm>
            <a:off x="8847227" y="1597609"/>
            <a:ext cx="843812" cy="46145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5827B67F-715C-4B26-9EA0-9A86D59DC232}"/>
              </a:ext>
            </a:extLst>
          </p:cNvPr>
          <p:cNvSpPr/>
          <p:nvPr/>
        </p:nvSpPr>
        <p:spPr>
          <a:xfrm>
            <a:off x="8847228" y="2466229"/>
            <a:ext cx="843812" cy="48232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7A430F5B-8B9E-4477-9005-30068AAFD727}"/>
              </a:ext>
            </a:extLst>
          </p:cNvPr>
          <p:cNvSpPr/>
          <p:nvPr/>
        </p:nvSpPr>
        <p:spPr>
          <a:xfrm>
            <a:off x="8858972" y="4390931"/>
            <a:ext cx="843812" cy="52589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verify</a:t>
            </a:r>
          </a:p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D54350A-46DC-4ADF-9E06-582E0D3CA842}"/>
              </a:ext>
            </a:extLst>
          </p:cNvPr>
          <p:cNvSpPr txBox="1"/>
          <p:nvPr/>
        </p:nvSpPr>
        <p:spPr>
          <a:xfrm>
            <a:off x="10150969" y="4790334"/>
            <a:ext cx="1076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abort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Connector: Curved 85">
            <a:extLst>
              <a:ext uri="{FF2B5EF4-FFF2-40B4-BE49-F238E27FC236}">
                <a16:creationId xmlns:a16="http://schemas.microsoft.com/office/drawing/2014/main" id="{ED9970E0-AF59-4B82-ABDA-A7C56C4E548B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8991450" y="1336256"/>
            <a:ext cx="277683" cy="261354"/>
          </a:xfrm>
          <a:prstGeom prst="curved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830C886-080C-4FF0-9F9A-65DC950F224C}"/>
              </a:ext>
            </a:extLst>
          </p:cNvPr>
          <p:cNvCxnSpPr>
            <a:cxnSpLocks/>
            <a:stCxn id="80" idx="2"/>
            <a:endCxn id="81" idx="0"/>
          </p:cNvCxnSpPr>
          <p:nvPr/>
        </p:nvCxnSpPr>
        <p:spPr>
          <a:xfrm>
            <a:off x="9269133" y="2059068"/>
            <a:ext cx="1" cy="407161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774B7AFC-CA5D-41E2-B329-FAB4871AFA84}"/>
              </a:ext>
            </a:extLst>
          </p:cNvPr>
          <p:cNvCxnSpPr>
            <a:cxnSpLocks/>
            <a:stCxn id="81" idx="2"/>
            <a:endCxn id="106" idx="0"/>
          </p:cNvCxnSpPr>
          <p:nvPr/>
        </p:nvCxnSpPr>
        <p:spPr>
          <a:xfrm>
            <a:off x="9269134" y="2948556"/>
            <a:ext cx="6455" cy="382849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7D153BE5-B0F9-4373-B6D1-0382322181EB}"/>
              </a:ext>
            </a:extLst>
          </p:cNvPr>
          <p:cNvSpPr/>
          <p:nvPr/>
        </p:nvSpPr>
        <p:spPr>
          <a:xfrm>
            <a:off x="9097413" y="5348499"/>
            <a:ext cx="356351" cy="391356"/>
          </a:xfrm>
          <a:prstGeom prst="flowChartConnector">
            <a:avLst/>
          </a:prstGeom>
          <a:solidFill>
            <a:srgbClr val="92D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6D20450-C1BE-46AB-BAD0-910CAED83BF9}"/>
              </a:ext>
            </a:extLst>
          </p:cNvPr>
          <p:cNvCxnSpPr>
            <a:cxnSpLocks/>
            <a:stCxn id="83" idx="2"/>
            <a:endCxn id="93" idx="0"/>
          </p:cNvCxnSpPr>
          <p:nvPr/>
        </p:nvCxnSpPr>
        <p:spPr>
          <a:xfrm flipH="1">
            <a:off x="9275588" y="4916824"/>
            <a:ext cx="5290" cy="43167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Flowchart: Connector 94">
            <a:extLst>
              <a:ext uri="{FF2B5EF4-FFF2-40B4-BE49-F238E27FC236}">
                <a16:creationId xmlns:a16="http://schemas.microsoft.com/office/drawing/2014/main" id="{BEBFBE30-C06F-41AA-A7C6-033F2F258E0E}"/>
              </a:ext>
            </a:extLst>
          </p:cNvPr>
          <p:cNvSpPr/>
          <p:nvPr/>
        </p:nvSpPr>
        <p:spPr>
          <a:xfrm>
            <a:off x="10733917" y="4458199"/>
            <a:ext cx="356351" cy="391356"/>
          </a:xfrm>
          <a:prstGeom prst="flowChartConnector">
            <a:avLst/>
          </a:prstGeom>
          <a:solidFill>
            <a:srgbClr val="FF808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Connector: Curved 95">
            <a:extLst>
              <a:ext uri="{FF2B5EF4-FFF2-40B4-BE49-F238E27FC236}">
                <a16:creationId xmlns:a16="http://schemas.microsoft.com/office/drawing/2014/main" id="{FAC85BD3-6830-429B-BCF1-0F43FCC341AC}"/>
              </a:ext>
            </a:extLst>
          </p:cNvPr>
          <p:cNvCxnSpPr>
            <a:cxnSpLocks/>
            <a:stCxn id="81" idx="3"/>
            <a:endCxn id="95" idx="0"/>
          </p:cNvCxnSpPr>
          <p:nvPr/>
        </p:nvCxnSpPr>
        <p:spPr>
          <a:xfrm>
            <a:off x="9691040" y="2707392"/>
            <a:ext cx="1221053" cy="1750807"/>
          </a:xfrm>
          <a:prstGeom prst="curved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B1AFE20-3731-476E-9E7D-68DB9B5D9783}"/>
              </a:ext>
            </a:extLst>
          </p:cNvPr>
          <p:cNvCxnSpPr>
            <a:cxnSpLocks/>
            <a:stCxn id="83" idx="3"/>
            <a:endCxn id="95" idx="2"/>
          </p:cNvCxnSpPr>
          <p:nvPr/>
        </p:nvCxnSpPr>
        <p:spPr>
          <a:xfrm>
            <a:off x="9702784" y="4653877"/>
            <a:ext cx="1031134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25AA209-E678-4FB2-839A-BF6E0184B089}"/>
              </a:ext>
            </a:extLst>
          </p:cNvPr>
          <p:cNvCxnSpPr>
            <a:cxnSpLocks/>
            <a:stCxn id="106" idx="2"/>
            <a:endCxn id="83" idx="0"/>
          </p:cNvCxnSpPr>
          <p:nvPr/>
        </p:nvCxnSpPr>
        <p:spPr>
          <a:xfrm>
            <a:off x="9275589" y="3831059"/>
            <a:ext cx="5289" cy="559872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71AED2A0-758A-4061-8B90-53A4255C4CE3}"/>
              </a:ext>
            </a:extLst>
          </p:cNvPr>
          <p:cNvSpPr txBox="1"/>
          <p:nvPr/>
        </p:nvSpPr>
        <p:spPr>
          <a:xfrm>
            <a:off x="7355712" y="3934901"/>
            <a:ext cx="127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loadNextBlock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8C2E76F-68F7-49A6-9D00-D9C3C500C3AE}"/>
              </a:ext>
            </a:extLst>
          </p:cNvPr>
          <p:cNvSpPr txBox="1"/>
          <p:nvPr/>
        </p:nvSpPr>
        <p:spPr>
          <a:xfrm>
            <a:off x="8752677" y="5731350"/>
            <a:ext cx="1115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success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9846935-269E-4A71-A8D1-36ADA60BBDC6}"/>
              </a:ext>
            </a:extLst>
          </p:cNvPr>
          <p:cNvSpPr txBox="1"/>
          <p:nvPr/>
        </p:nvSpPr>
        <p:spPr>
          <a:xfrm>
            <a:off x="8119462" y="2970945"/>
            <a:ext cx="109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loadBlock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3D0248B-F23E-4493-ADFA-E1E75E27AE85}"/>
              </a:ext>
            </a:extLst>
          </p:cNvPr>
          <p:cNvSpPr txBox="1"/>
          <p:nvPr/>
        </p:nvSpPr>
        <p:spPr>
          <a:xfrm>
            <a:off x="9676289" y="4285226"/>
            <a:ext cx="1231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invalidBlock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565376-0E71-4D0B-B312-FFA358DA9276}"/>
              </a:ext>
            </a:extLst>
          </p:cNvPr>
          <p:cNvSpPr txBox="1"/>
          <p:nvPr/>
        </p:nvSpPr>
        <p:spPr>
          <a:xfrm>
            <a:off x="9238510" y="3889022"/>
            <a:ext cx="13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gotoVerifyBlock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64000E-EB85-40BD-AA43-018D98CE4611}"/>
              </a:ext>
            </a:extLst>
          </p:cNvPr>
          <p:cNvSpPr txBox="1"/>
          <p:nvPr/>
        </p:nvSpPr>
        <p:spPr>
          <a:xfrm>
            <a:off x="9301566" y="2111971"/>
            <a:ext cx="1533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loadHeader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551F31E-E95A-4B36-B470-6ED8112AD2C9}"/>
              </a:ext>
            </a:extLst>
          </p:cNvPr>
          <p:cNvSpPr txBox="1"/>
          <p:nvPr/>
        </p:nvSpPr>
        <p:spPr>
          <a:xfrm>
            <a:off x="7769562" y="4916823"/>
            <a:ext cx="1449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alibri" panose="020F0502020204030204" pitchFamily="34" charset="0"/>
                <a:cs typeface="Calibri" panose="020F0502020204030204" pitchFamily="34" charset="0"/>
              </a:rPr>
              <a:t>!(hasNextBlock)</a:t>
            </a:r>
            <a:endParaRPr lang="en-IN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9671BEF4-286E-442F-99E0-51E6E8C4024E}"/>
              </a:ext>
            </a:extLst>
          </p:cNvPr>
          <p:cNvSpPr/>
          <p:nvPr/>
        </p:nvSpPr>
        <p:spPr>
          <a:xfrm>
            <a:off x="8853683" y="3331405"/>
            <a:ext cx="843812" cy="499654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reloc block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id="{47C3AB8B-7CF4-4BC5-B517-1BF82427F6EA}"/>
              </a:ext>
            </a:extLst>
          </p:cNvPr>
          <p:cNvCxnSpPr>
            <a:cxnSpLocks/>
            <a:stCxn id="83" idx="1"/>
            <a:endCxn id="106" idx="1"/>
          </p:cNvCxnSpPr>
          <p:nvPr/>
        </p:nvCxnSpPr>
        <p:spPr>
          <a:xfrm rot="10800000">
            <a:off x="8853577" y="3581234"/>
            <a:ext cx="5289" cy="1072646"/>
          </a:xfrm>
          <a:prstGeom prst="curvedConnector3">
            <a:avLst>
              <a:gd name="adj1" fmla="val 5357452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8" name="Arrow: Up-Down 107">
            <a:extLst>
              <a:ext uri="{FF2B5EF4-FFF2-40B4-BE49-F238E27FC236}">
                <a16:creationId xmlns:a16="http://schemas.microsoft.com/office/drawing/2014/main" id="{7DD560DE-D32B-4F20-A740-512C2EF512EA}"/>
              </a:ext>
            </a:extLst>
          </p:cNvPr>
          <p:cNvSpPr/>
          <p:nvPr/>
        </p:nvSpPr>
        <p:spPr>
          <a:xfrm rot="5400000">
            <a:off x="2301172" y="3829596"/>
            <a:ext cx="129438" cy="547202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9" name="Connector: Curved 108">
            <a:extLst>
              <a:ext uri="{FF2B5EF4-FFF2-40B4-BE49-F238E27FC236}">
                <a16:creationId xmlns:a16="http://schemas.microsoft.com/office/drawing/2014/main" id="{4456ED93-BA12-4CA0-AA9D-DF87BAD9621B}"/>
              </a:ext>
            </a:extLst>
          </p:cNvPr>
          <p:cNvCxnSpPr>
            <a:cxnSpLocks/>
            <a:stCxn id="106" idx="3"/>
            <a:endCxn id="93" idx="6"/>
          </p:cNvCxnSpPr>
          <p:nvPr/>
        </p:nvCxnSpPr>
        <p:spPr>
          <a:xfrm flipH="1">
            <a:off x="9453764" y="3581232"/>
            <a:ext cx="243731" cy="1962945"/>
          </a:xfrm>
          <a:prstGeom prst="curvedConnector3">
            <a:avLst>
              <a:gd name="adj1" fmla="val -120590"/>
            </a:avLst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9D17C5A-8478-4FD5-BACB-3E7F9557DC25}"/>
              </a:ext>
            </a:extLst>
          </p:cNvPr>
          <p:cNvGrpSpPr/>
          <p:nvPr/>
        </p:nvGrpSpPr>
        <p:grpSpPr>
          <a:xfrm>
            <a:off x="5522040" y="1241321"/>
            <a:ext cx="489401" cy="510360"/>
            <a:chOff x="6435989" y="1120104"/>
            <a:chExt cx="592864" cy="596883"/>
          </a:xfrm>
        </p:grpSpPr>
        <p:sp>
          <p:nvSpPr>
            <p:cNvPr id="146" name="Flowchart: Connector 145">
              <a:extLst>
                <a:ext uri="{FF2B5EF4-FFF2-40B4-BE49-F238E27FC236}">
                  <a16:creationId xmlns:a16="http://schemas.microsoft.com/office/drawing/2014/main" id="{FCF041D1-3423-4E33-9746-0220A26112D6}"/>
                </a:ext>
              </a:extLst>
            </p:cNvPr>
            <p:cNvSpPr/>
            <p:nvPr/>
          </p:nvSpPr>
          <p:spPr>
            <a:xfrm>
              <a:off x="6435989" y="1120104"/>
              <a:ext cx="592864" cy="596883"/>
            </a:xfrm>
            <a:prstGeom prst="flowChartConnector">
              <a:avLst/>
            </a:prstGeom>
            <a:solidFill>
              <a:srgbClr val="FFFCF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7" name="Graphic 144" descr="Checkmark">
              <a:extLst>
                <a:ext uri="{FF2B5EF4-FFF2-40B4-BE49-F238E27FC236}">
                  <a16:creationId xmlns:a16="http://schemas.microsoft.com/office/drawing/2014/main" id="{EB2EC4F5-84BF-4570-8FF9-551DCAE17E87}"/>
                </a:ext>
              </a:extLst>
            </p:cNvPr>
            <p:cNvSpPr/>
            <p:nvPr/>
          </p:nvSpPr>
          <p:spPr>
            <a:xfrm>
              <a:off x="6542277" y="1240125"/>
              <a:ext cx="419631" cy="361149"/>
            </a:xfrm>
            <a:custGeom>
              <a:avLst/>
              <a:gdLst>
                <a:gd name="connsiteX0" fmla="*/ 382846 w 419631"/>
                <a:gd name="connsiteY0" fmla="*/ 0 h 361149"/>
                <a:gd name="connsiteX1" fmla="*/ 150323 w 419631"/>
                <a:gd name="connsiteY1" fmla="*/ 269332 h 361149"/>
                <a:gd name="connsiteX2" fmla="*/ 38602 w 419631"/>
                <a:gd name="connsiteY2" fmla="*/ 129101 h 361149"/>
                <a:gd name="connsiteX3" fmla="*/ 0 w 419631"/>
                <a:gd name="connsiteY3" fmla="*/ 174175 h 361149"/>
                <a:gd name="connsiteX4" fmla="*/ 148506 w 419631"/>
                <a:gd name="connsiteY4" fmla="*/ 361150 h 361149"/>
                <a:gd name="connsiteX5" fmla="*/ 187563 w 419631"/>
                <a:gd name="connsiteY5" fmla="*/ 316632 h 361149"/>
                <a:gd name="connsiteX6" fmla="*/ 419632 w 419631"/>
                <a:gd name="connsiteY6" fmla="*/ 46744 h 3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9631" h="361149">
                  <a:moveTo>
                    <a:pt x="382846" y="0"/>
                  </a:moveTo>
                  <a:lnTo>
                    <a:pt x="150323" y="269332"/>
                  </a:lnTo>
                  <a:lnTo>
                    <a:pt x="38602" y="129101"/>
                  </a:lnTo>
                  <a:lnTo>
                    <a:pt x="0" y="174175"/>
                  </a:lnTo>
                  <a:lnTo>
                    <a:pt x="148506" y="361150"/>
                  </a:lnTo>
                  <a:lnTo>
                    <a:pt x="187563" y="316632"/>
                  </a:lnTo>
                  <a:lnTo>
                    <a:pt x="419632" y="46744"/>
                  </a:lnTo>
                  <a:close/>
                </a:path>
              </a:pathLst>
            </a:custGeom>
            <a:solidFill>
              <a:srgbClr val="92D050"/>
            </a:solidFill>
            <a:ln w="38100" cap="flat">
              <a:solidFill>
                <a:srgbClr val="92D0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IN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0" name="Arrow: Up-Down 109">
            <a:extLst>
              <a:ext uri="{FF2B5EF4-FFF2-40B4-BE49-F238E27FC236}">
                <a16:creationId xmlns:a16="http://schemas.microsoft.com/office/drawing/2014/main" id="{D8170D39-7632-4415-9321-2E1406FC620C}"/>
              </a:ext>
            </a:extLst>
          </p:cNvPr>
          <p:cNvSpPr/>
          <p:nvPr/>
        </p:nvSpPr>
        <p:spPr>
          <a:xfrm rot="5400000">
            <a:off x="2940280" y="5468170"/>
            <a:ext cx="121298" cy="551285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68FB177-05AE-4FB1-849C-030ABC93D004}"/>
              </a:ext>
            </a:extLst>
          </p:cNvPr>
          <p:cNvSpPr/>
          <p:nvPr/>
        </p:nvSpPr>
        <p:spPr>
          <a:xfrm>
            <a:off x="3299315" y="5470161"/>
            <a:ext cx="922472" cy="522378"/>
          </a:xfrm>
          <a:prstGeom prst="rect">
            <a:avLst/>
          </a:prstGeom>
          <a:solidFill>
            <a:srgbClr val="FFCCCC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N/W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1232816-5B7A-473E-AA81-F069BFEDF38C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>
            <a:off x="2047723" y="5202208"/>
            <a:ext cx="2703546" cy="60601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prstDash val="lg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90" name="Graphic 89">
            <a:extLst>
              <a:ext uri="{FF2B5EF4-FFF2-40B4-BE49-F238E27FC236}">
                <a16:creationId xmlns:a16="http://schemas.microsoft.com/office/drawing/2014/main" id="{A01942C2-4D5B-45FD-A816-17D42F75D90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367385" y="1614623"/>
            <a:ext cx="665189" cy="65539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51A98-611D-460E-A687-4C167DFB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3937-9E14-4173-829C-93F8FBAF1E67}" type="slidenum">
              <a:rPr lang="en-IN" smtClean="0"/>
              <a:pPr/>
              <a:t>9</a:t>
            </a:fld>
            <a:endParaRPr lang="en-IN"/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9E95877A-020A-4892-BAF4-B49DFB8FB66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136909" y="4946109"/>
            <a:ext cx="470206" cy="463282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95CB59A7-7FFF-4524-8B02-DC350D079B3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821950" y="3404840"/>
            <a:ext cx="470206" cy="46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222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C -0.05729 -7.40741E-7 -0.16654 -0.00694 -0.2237 -0.0088 C -0.30131 -0.01088 -0.36433 -0.04954 -0.36433 0.05116 C -0.36433 0.125 -0.34297 0.3713 -0.34297 0.4463 " pathEditMode="relative" rAng="0" ptsTypes="AAAA">
                                      <p:cBhvr>
                                        <p:cTn id="4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16" y="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185 L -0.17188 0.00185 C -0.24883 0.00185 -0.34323 0.13101 -0.34323 0.23703 L -0.34323 0.47337 " pathEditMode="relative" rAng="0" ptsTypes="AAAA">
                                      <p:cBhvr>
                                        <p:cTn id="5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61" y="2356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08646 0.00209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9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4A4A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46 0.00209 L 2.70833E-6 -4.81481E-6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-93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10" grpId="0" animBg="1"/>
      <p:bldP spid="10" grpId="1" animBg="1"/>
      <p:bldP spid="82" grpId="0" animBg="1"/>
      <p:bldP spid="82" grpId="1" animBg="1"/>
      <p:bldP spid="82" grpId="2" animBg="1"/>
      <p:bldP spid="85" grpId="0" animBg="1"/>
      <p:bldP spid="85" grpId="1" animBg="1"/>
      <p:bldP spid="92" grpId="0" animBg="1"/>
      <p:bldP spid="66" grpId="0" animBg="1"/>
      <p:bldP spid="66" grpId="1" animBg="1"/>
      <p:bldP spid="29" grpId="0" animBg="1"/>
      <p:bldP spid="29" grpId="1" animBg="1"/>
      <p:bldP spid="29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in">
      <a:majorFont>
        <a:latin typeface="Fontin Sans Rg"/>
        <a:ea typeface=""/>
        <a:cs typeface=""/>
      </a:majorFont>
      <a:minorFont>
        <a:latin typeface="Fontin Sans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4835</TotalTime>
  <Words>1058</Words>
  <Application>Microsoft Office PowerPoint</Application>
  <PresentationFormat>Widescreen</PresentationFormat>
  <Paragraphs>479</Paragraphs>
  <Slides>29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 Math</vt:lpstr>
      <vt:lpstr>Fontin Sans Rg</vt:lpstr>
      <vt:lpstr>Office Theme</vt:lpstr>
      <vt:lpstr>Verification of Authenticated Firmware Loaders </vt:lpstr>
      <vt:lpstr>Introduction</vt:lpstr>
      <vt:lpstr>Example Protocol</vt:lpstr>
      <vt:lpstr>Example Protocol (SoC Platform)</vt:lpstr>
      <vt:lpstr>Example Protocol (Image Format)</vt:lpstr>
      <vt:lpstr>Example Protocol</vt:lpstr>
      <vt:lpstr>What are Potential Vulnerabilities?</vt:lpstr>
      <vt:lpstr>State Hijacking Attack</vt:lpstr>
      <vt:lpstr>State Hijacking Attack</vt:lpstr>
      <vt:lpstr>TOCTOU Attack (Time of Check to Time of Use)</vt:lpstr>
      <vt:lpstr>TOCTOU Attack (Time of Check to Time of Use)</vt:lpstr>
      <vt:lpstr>TOCTOU Attack (Time of Check to Time of Use)</vt:lpstr>
      <vt:lpstr>Confused Deputy Attack</vt:lpstr>
      <vt:lpstr>Confused Deputy Attack</vt:lpstr>
      <vt:lpstr>Challenges in Specification</vt:lpstr>
      <vt:lpstr>Challenges in Specification</vt:lpstr>
      <vt:lpstr>System Model</vt:lpstr>
      <vt:lpstr>System Model (w/o Adversary Model)</vt:lpstr>
      <vt:lpstr>System Model + Adversary Model</vt:lpstr>
      <vt:lpstr>System Model</vt:lpstr>
      <vt:lpstr>System Model</vt:lpstr>
      <vt:lpstr>System Model</vt:lpstr>
      <vt:lpstr>Verifying Overapproximated Model</vt:lpstr>
      <vt:lpstr>Verifying Overapproximated Model</vt:lpstr>
      <vt:lpstr>Verifying Overapproximated Model</vt:lpstr>
      <vt:lpstr>Verifying Overapproximated Model</vt:lpstr>
      <vt:lpstr>Non-Interference for Security Protocols</vt:lpstr>
      <vt:lpstr>Results</vt:lpstr>
      <vt:lpstr>code  https://bitbucket.org/spramod/verif-auth-loader/src/master/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MT2015113 Sujit Kumar Muduli</dc:creator>
  <cp:lastModifiedBy>MT2015113 Sujit Kumar Muduli</cp:lastModifiedBy>
  <cp:revision>1015</cp:revision>
  <dcterms:created xsi:type="dcterms:W3CDTF">2019-09-05T19:04:28Z</dcterms:created>
  <dcterms:modified xsi:type="dcterms:W3CDTF">2019-10-30T15:55:46Z</dcterms:modified>
</cp:coreProperties>
</file>